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71" r:id="rId2"/>
    <p:sldId id="269" r:id="rId3"/>
    <p:sldId id="266" r:id="rId4"/>
    <p:sldId id="27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2A4A21-5D70-4EAD-BF3B-21D3995BA753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6E9829-3AD8-4915-9A34-AE5D325FF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447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EB4354-A659-4640-90FD-F8F97FAE5B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1935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EB4354-A659-4640-90FD-F8F97FAE5B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195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EB4354-A659-4640-90FD-F8F97FAE5B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04296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EB4354-A659-4640-90FD-F8F97FAE5B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6175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30">
            <a:extLst>
              <a:ext uri="{FF2B5EF4-FFF2-40B4-BE49-F238E27FC236}">
                <a16:creationId xmlns:a16="http://schemas.microsoft.com/office/drawing/2014/main" id="{AE9EB607-B0F5-4F6C-AB1C-1AC5EE9CB6B7}"/>
              </a:ext>
            </a:extLst>
          </p:cNvPr>
          <p:cNvSpPr>
            <a:spLocks noChangeShapeType="1"/>
          </p:cNvSpPr>
          <p:nvPr userDrawn="1"/>
        </p:nvSpPr>
        <p:spPr bwMode="auto">
          <a:xfrm rot="5400000">
            <a:off x="5027084" y="3852863"/>
            <a:ext cx="4572000" cy="0"/>
          </a:xfrm>
          <a:prstGeom prst="line">
            <a:avLst/>
          </a:prstGeom>
          <a:noFill/>
          <a:ln w="635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9941" y="1749402"/>
            <a:ext cx="3956004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9973" y="1749402"/>
            <a:ext cx="6280236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9941" y="2443149"/>
            <a:ext cx="3956004" cy="34210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234334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23822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625715"/>
            <a:ext cx="5384800" cy="35004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2625715"/>
            <a:ext cx="5384800" cy="35004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3285375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6">
            <a:extLst>
              <a:ext uri="{FF2B5EF4-FFF2-40B4-BE49-F238E27FC236}">
                <a16:creationId xmlns:a16="http://schemas.microsoft.com/office/drawing/2014/main" id="{7497D133-94FA-40AB-923D-084D1D7E9FD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646334" y="6684963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1074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9061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516175"/>
            <a:ext cx="10972800" cy="3609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860618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300105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23822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589201"/>
            <a:ext cx="5384800" cy="353696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589201"/>
            <a:ext cx="5384800" cy="353696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1633079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333515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593990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3233752"/>
            <a:ext cx="5386917" cy="33353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2593990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3233752"/>
            <a:ext cx="5389033" cy="33353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8899242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17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3001927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211601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331927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331928"/>
            <a:ext cx="6815667" cy="516416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493978"/>
            <a:ext cx="4011084" cy="40021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033660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30">
            <a:extLst>
              <a:ext uri="{FF2B5EF4-FFF2-40B4-BE49-F238E27FC236}">
                <a16:creationId xmlns:a16="http://schemas.microsoft.com/office/drawing/2014/main" id="{9AE6ECCB-58EE-4C8D-ABB0-59E5E1A8DE64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1092200"/>
            <a:ext cx="12192000" cy="0"/>
          </a:xfrm>
          <a:prstGeom prst="line">
            <a:avLst/>
          </a:prstGeom>
          <a:noFill/>
          <a:ln w="635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pic>
        <p:nvPicPr>
          <p:cNvPr id="2051" name="Picture 5">
            <a:extLst>
              <a:ext uri="{FF2B5EF4-FFF2-40B4-BE49-F238E27FC236}">
                <a16:creationId xmlns:a16="http://schemas.microsoft.com/office/drawing/2014/main" id="{BF49505D-A9A4-417D-87AB-1682A228C616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" y="252414"/>
            <a:ext cx="1001184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TextBox 3">
            <a:extLst>
              <a:ext uri="{FF2B5EF4-FFF2-40B4-BE49-F238E27FC236}">
                <a16:creationId xmlns:a16="http://schemas.microsoft.com/office/drawing/2014/main" id="{7418419E-79F1-421D-BAD9-579A814D303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483088" y="95251"/>
            <a:ext cx="666304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800">
                <a:solidFill>
                  <a:srgbClr val="000000"/>
                </a:solidFill>
                <a:latin typeface="Times New Roman" pitchFamily="18" charset="0"/>
              </a:rPr>
              <a:t>GOVERNMENT OF THE DISTRICT OF COLUMBIA</a:t>
            </a:r>
          </a:p>
          <a:p>
            <a:pPr algn="ctr" eaLnBrk="1" hangingPunct="1">
              <a:defRPr/>
            </a:pPr>
            <a:r>
              <a:rPr lang="en-US" sz="1800">
                <a:solidFill>
                  <a:srgbClr val="000000"/>
                </a:solidFill>
                <a:latin typeface="Times New Roman" pitchFamily="18" charset="0"/>
              </a:rPr>
              <a:t>Executive Office of the Mayor</a:t>
            </a:r>
          </a:p>
          <a:p>
            <a:pPr algn="ctr" eaLnBrk="1" hangingPunct="1">
              <a:defRPr/>
            </a:pPr>
            <a:r>
              <a:rPr lang="en-US" sz="1800">
                <a:solidFill>
                  <a:srgbClr val="000000"/>
                </a:solidFill>
                <a:latin typeface="Times New Roman" pitchFamily="18" charset="0"/>
              </a:rPr>
              <a:t>Office of the Deputy Mayor for Planning and Economic Development</a:t>
            </a:r>
          </a:p>
        </p:txBody>
      </p:sp>
    </p:spTree>
    <p:extLst>
      <p:ext uri="{BB962C8B-B14F-4D97-AF65-F5344CB8AC3E}">
        <p14:creationId xmlns:p14="http://schemas.microsoft.com/office/powerpoint/2010/main" val="535421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ransition/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itchFamily="18" charset="0"/>
        </a:defRPr>
      </a:lvl9pPr>
    </p:titleStyle>
    <p:bodyStyle>
      <a:lvl1pPr marL="195263" indent="-195263" algn="l" rtl="0" eaLnBrk="0" fontAlgn="base" hangingPunct="0">
        <a:spcBef>
          <a:spcPct val="50000"/>
        </a:spcBef>
        <a:spcAft>
          <a:spcPct val="0"/>
        </a:spcAft>
        <a:buClr>
          <a:schemeClr val="tx1"/>
        </a:buClr>
        <a:buFont typeface="Times New Roman" panose="02020603050405020304" pitchFamily="18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350838" indent="-153988" algn="l" rtl="0" eaLnBrk="0" fontAlgn="base" hangingPunct="0">
        <a:spcBef>
          <a:spcPct val="30000"/>
        </a:spcBef>
        <a:spcAft>
          <a:spcPct val="0"/>
        </a:spcAft>
        <a:buClr>
          <a:schemeClr val="tx1"/>
        </a:buClr>
        <a:buFont typeface="Times New Roman" panose="02020603050405020304" pitchFamily="18" charset="0"/>
        <a:buChar char="-"/>
        <a:defRPr sz="2000">
          <a:solidFill>
            <a:schemeClr val="tx1"/>
          </a:solidFill>
          <a:latin typeface="+mn-lt"/>
        </a:defRPr>
      </a:lvl2pPr>
      <a:lvl3pPr marL="506413" indent="-153988" algn="l" rtl="0" eaLnBrk="0" fontAlgn="base" hangingPunct="0">
        <a:spcBef>
          <a:spcPct val="30000"/>
        </a:spcBef>
        <a:spcAft>
          <a:spcPct val="0"/>
        </a:spcAft>
        <a:buClr>
          <a:schemeClr val="tx1"/>
        </a:buClr>
        <a:buFont typeface="Times New Roman" panose="02020603050405020304" pitchFamily="18" charset="0"/>
        <a:buChar char="-"/>
        <a:defRPr>
          <a:solidFill>
            <a:schemeClr val="tx1"/>
          </a:solidFill>
          <a:latin typeface="+mn-lt"/>
        </a:defRPr>
      </a:lvl3pPr>
      <a:lvl4pPr marL="661988" indent="-153988" algn="l" rtl="0" eaLnBrk="0" fontAlgn="base" hangingPunct="0">
        <a:spcBef>
          <a:spcPct val="30000"/>
        </a:spcBef>
        <a:spcAft>
          <a:spcPct val="0"/>
        </a:spcAft>
        <a:buClr>
          <a:schemeClr val="tx1"/>
        </a:buClr>
        <a:buFont typeface="Times New Roman" panose="02020603050405020304" pitchFamily="18" charset="0"/>
        <a:buChar char="-"/>
        <a:defRPr sz="1600">
          <a:solidFill>
            <a:schemeClr val="tx1"/>
          </a:solidFill>
          <a:latin typeface="+mn-lt"/>
        </a:defRPr>
      </a:lvl4pPr>
      <a:lvl5pPr marL="798513" indent="-134938" algn="l" rtl="0" eaLnBrk="0" fontAlgn="base" hangingPunct="0">
        <a:spcBef>
          <a:spcPct val="30000"/>
        </a:spcBef>
        <a:spcAft>
          <a:spcPct val="0"/>
        </a:spcAft>
        <a:buClr>
          <a:schemeClr val="tx1"/>
        </a:buClr>
        <a:buFont typeface="Times New Roman" panose="02020603050405020304" pitchFamily="18" charset="0"/>
        <a:buChar char="-"/>
        <a:defRPr sz="1400">
          <a:solidFill>
            <a:schemeClr val="tx1"/>
          </a:solidFill>
          <a:latin typeface="+mn-lt"/>
        </a:defRPr>
      </a:lvl5pPr>
      <a:lvl6pPr marL="1255713" indent="-134938" algn="l" rtl="0" fontAlgn="base">
        <a:spcBef>
          <a:spcPct val="30000"/>
        </a:spcBef>
        <a:spcAft>
          <a:spcPct val="0"/>
        </a:spcAft>
        <a:buClr>
          <a:schemeClr val="tx1"/>
        </a:buClr>
        <a:buFont typeface="Times New Roman" pitchFamily="18" charset="0"/>
        <a:buChar char="-"/>
        <a:defRPr sz="1400">
          <a:solidFill>
            <a:schemeClr val="tx1"/>
          </a:solidFill>
          <a:latin typeface="+mn-lt"/>
        </a:defRPr>
      </a:lvl6pPr>
      <a:lvl7pPr marL="1712913" indent="-134938" algn="l" rtl="0" fontAlgn="base">
        <a:spcBef>
          <a:spcPct val="30000"/>
        </a:spcBef>
        <a:spcAft>
          <a:spcPct val="0"/>
        </a:spcAft>
        <a:buClr>
          <a:schemeClr val="tx1"/>
        </a:buClr>
        <a:buFont typeface="Times New Roman" pitchFamily="18" charset="0"/>
        <a:buChar char="-"/>
        <a:defRPr sz="1400">
          <a:solidFill>
            <a:schemeClr val="tx1"/>
          </a:solidFill>
          <a:latin typeface="+mn-lt"/>
        </a:defRPr>
      </a:lvl7pPr>
      <a:lvl8pPr marL="2170113" indent="-134938" algn="l" rtl="0" fontAlgn="base">
        <a:spcBef>
          <a:spcPct val="30000"/>
        </a:spcBef>
        <a:spcAft>
          <a:spcPct val="0"/>
        </a:spcAft>
        <a:buClr>
          <a:schemeClr val="tx1"/>
        </a:buClr>
        <a:buFont typeface="Times New Roman" pitchFamily="18" charset="0"/>
        <a:buChar char="-"/>
        <a:defRPr sz="1400">
          <a:solidFill>
            <a:schemeClr val="tx1"/>
          </a:solidFill>
          <a:latin typeface="+mn-lt"/>
        </a:defRPr>
      </a:lvl8pPr>
      <a:lvl9pPr marL="2627313" indent="-134938" algn="l" rtl="0" fontAlgn="base">
        <a:spcBef>
          <a:spcPct val="30000"/>
        </a:spcBef>
        <a:spcAft>
          <a:spcPct val="0"/>
        </a:spcAft>
        <a:buClr>
          <a:schemeClr val="tx1"/>
        </a:buClr>
        <a:buFont typeface="Times New Roman" pitchFamily="18" charset="0"/>
        <a:buChar char="-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07326EA-B05A-4DA9-A059-536E55CEFB76}"/>
              </a:ext>
            </a:extLst>
          </p:cNvPr>
          <p:cNvSpPr/>
          <p:nvPr/>
        </p:nvSpPr>
        <p:spPr>
          <a:xfrm>
            <a:off x="875882" y="2654398"/>
            <a:ext cx="10440230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9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Written comments for the Hill East Phase 2 Surplus should be submitted by September 2, 2020, to:</a:t>
            </a:r>
            <a:endParaRPr lang="en-US" sz="19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0E20EE-F3E0-478A-A983-FEE8AEFB1D33}"/>
              </a:ext>
            </a:extLst>
          </p:cNvPr>
          <p:cNvSpPr/>
          <p:nvPr/>
        </p:nvSpPr>
        <p:spPr>
          <a:xfrm>
            <a:off x="2617302" y="3684274"/>
            <a:ext cx="6957391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The Office of the Deputy Mayor for Planning and Economic Development</a:t>
            </a:r>
          </a:p>
          <a:p>
            <a:pPr algn="ctr"/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1350 Pennsylvania Avenue, NW, Suite 317</a:t>
            </a:r>
          </a:p>
          <a:p>
            <a:pPr algn="ctr"/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Washington, DC 20004</a:t>
            </a:r>
          </a:p>
          <a:p>
            <a:pPr algn="ctr"/>
            <a:endParaRPr lang="en-US" sz="1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Attention: Ketan Gada, Director, Hill East District Redevelopment</a:t>
            </a:r>
          </a:p>
          <a:p>
            <a:pPr algn="ctr"/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Email: </a:t>
            </a:r>
            <a:r>
              <a:rPr lang="en-US" sz="1600" b="1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ketan.gada@dc.gov</a:t>
            </a:r>
          </a:p>
          <a:p>
            <a:pPr algn="ctr"/>
            <a:endParaRPr lang="en-US" sz="1600" u="sng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ctr"/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Attention: Daryl Thomas, Development Manager</a:t>
            </a:r>
          </a:p>
          <a:p>
            <a:pPr lvl="0" algn="ctr"/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Email: </a:t>
            </a:r>
            <a:r>
              <a:rPr lang="en-US" sz="16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daryl.thomas@dc.gov</a:t>
            </a:r>
          </a:p>
          <a:p>
            <a:pPr algn="ctr"/>
            <a:endParaRPr lang="en-US" sz="15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F0C5ED-1B8B-4739-AACE-8F70CBB844EF}"/>
              </a:ext>
            </a:extLst>
          </p:cNvPr>
          <p:cNvSpPr txBox="1"/>
          <p:nvPr/>
        </p:nvSpPr>
        <p:spPr>
          <a:xfrm>
            <a:off x="1219199" y="1747633"/>
            <a:ext cx="97289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Hill East Phase 2 Surplus Meeting: September 2</a:t>
            </a:r>
            <a:r>
              <a:rPr lang="en-US" sz="2800" b="1" baseline="30000" dirty="0"/>
              <a:t>nd</a:t>
            </a:r>
            <a:r>
              <a:rPr lang="en-US" sz="2800" b="1" dirty="0"/>
              <a:t> 6:00PM – 6:30PM</a:t>
            </a:r>
          </a:p>
        </p:txBody>
      </p:sp>
    </p:spTree>
    <p:extLst>
      <p:ext uri="{BB962C8B-B14F-4D97-AF65-F5344CB8AC3E}">
        <p14:creationId xmlns:p14="http://schemas.microsoft.com/office/powerpoint/2010/main" val="149867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0A6C7B7F-F2CB-4DA9-8858-DDAF167598CF}"/>
              </a:ext>
            </a:extLst>
          </p:cNvPr>
          <p:cNvGrpSpPr/>
          <p:nvPr/>
        </p:nvGrpSpPr>
        <p:grpSpPr>
          <a:xfrm>
            <a:off x="207512" y="1167460"/>
            <a:ext cx="11776975" cy="5591909"/>
            <a:chOff x="207512" y="1167460"/>
            <a:chExt cx="11776975" cy="5591909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ADE76C5-62F4-47CA-B7E5-D7D6AE4F8196}"/>
                </a:ext>
              </a:extLst>
            </p:cNvPr>
            <p:cNvGrpSpPr/>
            <p:nvPr/>
          </p:nvGrpSpPr>
          <p:grpSpPr>
            <a:xfrm>
              <a:off x="207512" y="1167460"/>
              <a:ext cx="11776975" cy="5591909"/>
              <a:chOff x="207512" y="1167460"/>
              <a:chExt cx="11776975" cy="5591909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7ADE23FD-8DD8-40DC-B074-FE5DE74F69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7512" y="1167460"/>
                <a:ext cx="11776975" cy="5591909"/>
              </a:xfrm>
              <a:prstGeom prst="rect">
                <a:avLst/>
              </a:prstGeom>
              <a:ln w="25400">
                <a:solidFill>
                  <a:schemeClr val="tx1"/>
                </a:solidFill>
              </a:ln>
            </p:spPr>
          </p:pic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A426D09-DD4A-4ACF-820A-1E1FC6DCF2BF}"/>
                  </a:ext>
                </a:extLst>
              </p:cNvPr>
              <p:cNvSpPr txBox="1"/>
              <p:nvPr/>
            </p:nvSpPr>
            <p:spPr>
              <a:xfrm>
                <a:off x="3892778" y="2942346"/>
                <a:ext cx="5248136" cy="369332"/>
              </a:xfrm>
              <a:prstGeom prst="rect">
                <a:avLst/>
              </a:prstGeom>
              <a:solidFill>
                <a:srgbClr val="FFFF00">
                  <a:alpha val="50000"/>
                </a:srgbClr>
              </a:solidFill>
              <a:ln>
                <a:solidFill>
                  <a:srgbClr val="FFFF00"/>
                </a:solidFill>
                <a:prstDash val="solid"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 Narrow"/>
                    <a:ea typeface="+mn-ea"/>
                    <a:cs typeface="+mn-cs"/>
                  </a:rPr>
                  <a:t>HILL EAST PHASE </a:t>
                </a:r>
                <a:r>
                  <a:rPr lang="en-US" b="1" dirty="0">
                    <a:latin typeface="Arial Narrow"/>
                  </a:rPr>
                  <a:t>2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 Narrow"/>
                    <a:ea typeface="+mn-ea"/>
                    <a:cs typeface="+mn-cs"/>
                  </a:rPr>
                  <a:t> SURPLUS</a:t>
                </a:r>
              </a:p>
            </p:txBody>
          </p: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95814019-1364-45A7-B8AA-8B1742298EF8}"/>
                  </a:ext>
                </a:extLst>
              </p:cNvPr>
              <p:cNvGrpSpPr/>
              <p:nvPr/>
            </p:nvGrpSpPr>
            <p:grpSpPr>
              <a:xfrm>
                <a:off x="3776800" y="3681806"/>
                <a:ext cx="2854844" cy="1938346"/>
                <a:chOff x="3776800" y="3681806"/>
                <a:chExt cx="2854844" cy="1938346"/>
              </a:xfrm>
            </p:grpSpPr>
            <p:sp>
              <p:nvSpPr>
                <p:cNvPr id="8" name="Freeform: Shape 7">
                  <a:extLst>
                    <a:ext uri="{FF2B5EF4-FFF2-40B4-BE49-F238E27FC236}">
                      <a16:creationId xmlns:a16="http://schemas.microsoft.com/office/drawing/2014/main" id="{7407CBBA-0E20-4919-B06A-D058A4294632}"/>
                    </a:ext>
                  </a:extLst>
                </p:cNvPr>
                <p:cNvSpPr/>
                <p:nvPr/>
              </p:nvSpPr>
              <p:spPr>
                <a:xfrm>
                  <a:off x="3776800" y="3681806"/>
                  <a:ext cx="2854844" cy="1938346"/>
                </a:xfrm>
                <a:custGeom>
                  <a:avLst/>
                  <a:gdLst>
                    <a:gd name="connsiteX0" fmla="*/ 0 w 3041650"/>
                    <a:gd name="connsiteY0" fmla="*/ 1714500 h 2095500"/>
                    <a:gd name="connsiteX1" fmla="*/ 88900 w 3041650"/>
                    <a:gd name="connsiteY1" fmla="*/ 177800 h 2095500"/>
                    <a:gd name="connsiteX2" fmla="*/ 165100 w 3041650"/>
                    <a:gd name="connsiteY2" fmla="*/ 69850 h 2095500"/>
                    <a:gd name="connsiteX3" fmla="*/ 228600 w 3041650"/>
                    <a:gd name="connsiteY3" fmla="*/ 19050 h 2095500"/>
                    <a:gd name="connsiteX4" fmla="*/ 1149350 w 3041650"/>
                    <a:gd name="connsiteY4" fmla="*/ 0 h 2095500"/>
                    <a:gd name="connsiteX5" fmla="*/ 1174750 w 3041650"/>
                    <a:gd name="connsiteY5" fmla="*/ 698500 h 2095500"/>
                    <a:gd name="connsiteX6" fmla="*/ 2330450 w 3041650"/>
                    <a:gd name="connsiteY6" fmla="*/ 685800 h 2095500"/>
                    <a:gd name="connsiteX7" fmla="*/ 2425700 w 3041650"/>
                    <a:gd name="connsiteY7" fmla="*/ 1149350 h 2095500"/>
                    <a:gd name="connsiteX8" fmla="*/ 2838450 w 3041650"/>
                    <a:gd name="connsiteY8" fmla="*/ 1149350 h 2095500"/>
                    <a:gd name="connsiteX9" fmla="*/ 2952750 w 3041650"/>
                    <a:gd name="connsiteY9" fmla="*/ 1854200 h 2095500"/>
                    <a:gd name="connsiteX10" fmla="*/ 3041650 w 3041650"/>
                    <a:gd name="connsiteY10" fmla="*/ 1854200 h 2095500"/>
                    <a:gd name="connsiteX11" fmla="*/ 2889250 w 3041650"/>
                    <a:gd name="connsiteY11" fmla="*/ 2076450 h 2095500"/>
                    <a:gd name="connsiteX12" fmla="*/ 723900 w 3041650"/>
                    <a:gd name="connsiteY12" fmla="*/ 2095500 h 2095500"/>
                    <a:gd name="connsiteX13" fmla="*/ 742950 w 3041650"/>
                    <a:gd name="connsiteY13" fmla="*/ 1682750 h 2095500"/>
                    <a:gd name="connsiteX14" fmla="*/ 0 w 3041650"/>
                    <a:gd name="connsiteY14" fmla="*/ 1714500 h 2095500"/>
                    <a:gd name="connsiteX0" fmla="*/ 0 w 3041650"/>
                    <a:gd name="connsiteY0" fmla="*/ 1714500 h 2095500"/>
                    <a:gd name="connsiteX1" fmla="*/ 88900 w 3041650"/>
                    <a:gd name="connsiteY1" fmla="*/ 177800 h 2095500"/>
                    <a:gd name="connsiteX2" fmla="*/ 165100 w 3041650"/>
                    <a:gd name="connsiteY2" fmla="*/ 69850 h 2095500"/>
                    <a:gd name="connsiteX3" fmla="*/ 228600 w 3041650"/>
                    <a:gd name="connsiteY3" fmla="*/ 19050 h 2095500"/>
                    <a:gd name="connsiteX4" fmla="*/ 1149350 w 3041650"/>
                    <a:gd name="connsiteY4" fmla="*/ 0 h 2095500"/>
                    <a:gd name="connsiteX5" fmla="*/ 1174750 w 3041650"/>
                    <a:gd name="connsiteY5" fmla="*/ 698500 h 2095500"/>
                    <a:gd name="connsiteX6" fmla="*/ 2330450 w 3041650"/>
                    <a:gd name="connsiteY6" fmla="*/ 685800 h 2095500"/>
                    <a:gd name="connsiteX7" fmla="*/ 2425700 w 3041650"/>
                    <a:gd name="connsiteY7" fmla="*/ 1149350 h 2095500"/>
                    <a:gd name="connsiteX8" fmla="*/ 2838450 w 3041650"/>
                    <a:gd name="connsiteY8" fmla="*/ 1149350 h 2095500"/>
                    <a:gd name="connsiteX9" fmla="*/ 2952750 w 3041650"/>
                    <a:gd name="connsiteY9" fmla="*/ 1854200 h 2095500"/>
                    <a:gd name="connsiteX10" fmla="*/ 3041650 w 3041650"/>
                    <a:gd name="connsiteY10" fmla="*/ 1854200 h 2095500"/>
                    <a:gd name="connsiteX11" fmla="*/ 2889250 w 3041650"/>
                    <a:gd name="connsiteY11" fmla="*/ 2076450 h 2095500"/>
                    <a:gd name="connsiteX12" fmla="*/ 723900 w 3041650"/>
                    <a:gd name="connsiteY12" fmla="*/ 2095500 h 2095500"/>
                    <a:gd name="connsiteX13" fmla="*/ 736600 w 3041650"/>
                    <a:gd name="connsiteY13" fmla="*/ 1720850 h 2095500"/>
                    <a:gd name="connsiteX14" fmla="*/ 0 w 3041650"/>
                    <a:gd name="connsiteY14" fmla="*/ 1714500 h 2095500"/>
                    <a:gd name="connsiteX0" fmla="*/ 0 w 3003550"/>
                    <a:gd name="connsiteY0" fmla="*/ 1714500 h 2095500"/>
                    <a:gd name="connsiteX1" fmla="*/ 88900 w 3003550"/>
                    <a:gd name="connsiteY1" fmla="*/ 177800 h 2095500"/>
                    <a:gd name="connsiteX2" fmla="*/ 165100 w 3003550"/>
                    <a:gd name="connsiteY2" fmla="*/ 69850 h 2095500"/>
                    <a:gd name="connsiteX3" fmla="*/ 228600 w 3003550"/>
                    <a:gd name="connsiteY3" fmla="*/ 19050 h 2095500"/>
                    <a:gd name="connsiteX4" fmla="*/ 1149350 w 3003550"/>
                    <a:gd name="connsiteY4" fmla="*/ 0 h 2095500"/>
                    <a:gd name="connsiteX5" fmla="*/ 1174750 w 3003550"/>
                    <a:gd name="connsiteY5" fmla="*/ 698500 h 2095500"/>
                    <a:gd name="connsiteX6" fmla="*/ 2330450 w 3003550"/>
                    <a:gd name="connsiteY6" fmla="*/ 685800 h 2095500"/>
                    <a:gd name="connsiteX7" fmla="*/ 2425700 w 3003550"/>
                    <a:gd name="connsiteY7" fmla="*/ 1149350 h 2095500"/>
                    <a:gd name="connsiteX8" fmla="*/ 2838450 w 3003550"/>
                    <a:gd name="connsiteY8" fmla="*/ 1149350 h 2095500"/>
                    <a:gd name="connsiteX9" fmla="*/ 2952750 w 3003550"/>
                    <a:gd name="connsiteY9" fmla="*/ 1854200 h 2095500"/>
                    <a:gd name="connsiteX10" fmla="*/ 3003550 w 3003550"/>
                    <a:gd name="connsiteY10" fmla="*/ 1854200 h 2095500"/>
                    <a:gd name="connsiteX11" fmla="*/ 2889250 w 3003550"/>
                    <a:gd name="connsiteY11" fmla="*/ 2076450 h 2095500"/>
                    <a:gd name="connsiteX12" fmla="*/ 723900 w 3003550"/>
                    <a:gd name="connsiteY12" fmla="*/ 2095500 h 2095500"/>
                    <a:gd name="connsiteX13" fmla="*/ 736600 w 3003550"/>
                    <a:gd name="connsiteY13" fmla="*/ 1720850 h 2095500"/>
                    <a:gd name="connsiteX14" fmla="*/ 0 w 3003550"/>
                    <a:gd name="connsiteY14" fmla="*/ 1714500 h 2095500"/>
                    <a:gd name="connsiteX0" fmla="*/ 0 w 2952750"/>
                    <a:gd name="connsiteY0" fmla="*/ 1714500 h 2095500"/>
                    <a:gd name="connsiteX1" fmla="*/ 88900 w 2952750"/>
                    <a:gd name="connsiteY1" fmla="*/ 177800 h 2095500"/>
                    <a:gd name="connsiteX2" fmla="*/ 165100 w 2952750"/>
                    <a:gd name="connsiteY2" fmla="*/ 69850 h 2095500"/>
                    <a:gd name="connsiteX3" fmla="*/ 228600 w 2952750"/>
                    <a:gd name="connsiteY3" fmla="*/ 19050 h 2095500"/>
                    <a:gd name="connsiteX4" fmla="*/ 1149350 w 2952750"/>
                    <a:gd name="connsiteY4" fmla="*/ 0 h 2095500"/>
                    <a:gd name="connsiteX5" fmla="*/ 1174750 w 2952750"/>
                    <a:gd name="connsiteY5" fmla="*/ 698500 h 2095500"/>
                    <a:gd name="connsiteX6" fmla="*/ 2330450 w 2952750"/>
                    <a:gd name="connsiteY6" fmla="*/ 685800 h 2095500"/>
                    <a:gd name="connsiteX7" fmla="*/ 2425700 w 2952750"/>
                    <a:gd name="connsiteY7" fmla="*/ 1149350 h 2095500"/>
                    <a:gd name="connsiteX8" fmla="*/ 2838450 w 2952750"/>
                    <a:gd name="connsiteY8" fmla="*/ 1149350 h 2095500"/>
                    <a:gd name="connsiteX9" fmla="*/ 2952750 w 2952750"/>
                    <a:gd name="connsiteY9" fmla="*/ 1854200 h 2095500"/>
                    <a:gd name="connsiteX10" fmla="*/ 2951163 w 2952750"/>
                    <a:gd name="connsiteY10" fmla="*/ 1849438 h 2095500"/>
                    <a:gd name="connsiteX11" fmla="*/ 2889250 w 2952750"/>
                    <a:gd name="connsiteY11" fmla="*/ 2076450 h 2095500"/>
                    <a:gd name="connsiteX12" fmla="*/ 723900 w 2952750"/>
                    <a:gd name="connsiteY12" fmla="*/ 2095500 h 2095500"/>
                    <a:gd name="connsiteX13" fmla="*/ 736600 w 2952750"/>
                    <a:gd name="connsiteY13" fmla="*/ 1720850 h 2095500"/>
                    <a:gd name="connsiteX14" fmla="*/ 0 w 2952750"/>
                    <a:gd name="connsiteY14" fmla="*/ 1714500 h 2095500"/>
                    <a:gd name="connsiteX0" fmla="*/ 0 w 2952750"/>
                    <a:gd name="connsiteY0" fmla="*/ 1714500 h 2095500"/>
                    <a:gd name="connsiteX1" fmla="*/ 88900 w 2952750"/>
                    <a:gd name="connsiteY1" fmla="*/ 177800 h 2095500"/>
                    <a:gd name="connsiteX2" fmla="*/ 165100 w 2952750"/>
                    <a:gd name="connsiteY2" fmla="*/ 69850 h 2095500"/>
                    <a:gd name="connsiteX3" fmla="*/ 228600 w 2952750"/>
                    <a:gd name="connsiteY3" fmla="*/ 19050 h 2095500"/>
                    <a:gd name="connsiteX4" fmla="*/ 1149350 w 2952750"/>
                    <a:gd name="connsiteY4" fmla="*/ 0 h 2095500"/>
                    <a:gd name="connsiteX5" fmla="*/ 1174750 w 2952750"/>
                    <a:gd name="connsiteY5" fmla="*/ 698500 h 2095500"/>
                    <a:gd name="connsiteX6" fmla="*/ 2330450 w 2952750"/>
                    <a:gd name="connsiteY6" fmla="*/ 685800 h 2095500"/>
                    <a:gd name="connsiteX7" fmla="*/ 2425700 w 2952750"/>
                    <a:gd name="connsiteY7" fmla="*/ 1149350 h 2095500"/>
                    <a:gd name="connsiteX8" fmla="*/ 2838450 w 2952750"/>
                    <a:gd name="connsiteY8" fmla="*/ 1149350 h 2095500"/>
                    <a:gd name="connsiteX9" fmla="*/ 2952750 w 2952750"/>
                    <a:gd name="connsiteY9" fmla="*/ 1854200 h 2095500"/>
                    <a:gd name="connsiteX10" fmla="*/ 2951163 w 2952750"/>
                    <a:gd name="connsiteY10" fmla="*/ 1849438 h 2095500"/>
                    <a:gd name="connsiteX11" fmla="*/ 2827337 w 2952750"/>
                    <a:gd name="connsiteY11" fmla="*/ 2085975 h 2095500"/>
                    <a:gd name="connsiteX12" fmla="*/ 723900 w 2952750"/>
                    <a:gd name="connsiteY12" fmla="*/ 2095500 h 2095500"/>
                    <a:gd name="connsiteX13" fmla="*/ 736600 w 2952750"/>
                    <a:gd name="connsiteY13" fmla="*/ 1720850 h 2095500"/>
                    <a:gd name="connsiteX14" fmla="*/ 0 w 2952750"/>
                    <a:gd name="connsiteY14" fmla="*/ 1714500 h 2095500"/>
                    <a:gd name="connsiteX0" fmla="*/ 0 w 2952750"/>
                    <a:gd name="connsiteY0" fmla="*/ 1714500 h 2095500"/>
                    <a:gd name="connsiteX1" fmla="*/ 88900 w 2952750"/>
                    <a:gd name="connsiteY1" fmla="*/ 177800 h 2095500"/>
                    <a:gd name="connsiteX2" fmla="*/ 165100 w 2952750"/>
                    <a:gd name="connsiteY2" fmla="*/ 69850 h 2095500"/>
                    <a:gd name="connsiteX3" fmla="*/ 228600 w 2952750"/>
                    <a:gd name="connsiteY3" fmla="*/ 19050 h 2095500"/>
                    <a:gd name="connsiteX4" fmla="*/ 1149350 w 2952750"/>
                    <a:gd name="connsiteY4" fmla="*/ 0 h 2095500"/>
                    <a:gd name="connsiteX5" fmla="*/ 1174750 w 2952750"/>
                    <a:gd name="connsiteY5" fmla="*/ 698500 h 2095500"/>
                    <a:gd name="connsiteX6" fmla="*/ 2330450 w 2952750"/>
                    <a:gd name="connsiteY6" fmla="*/ 685800 h 2095500"/>
                    <a:gd name="connsiteX7" fmla="*/ 2425700 w 2952750"/>
                    <a:gd name="connsiteY7" fmla="*/ 1149350 h 2095500"/>
                    <a:gd name="connsiteX8" fmla="*/ 2925751 w 2952750"/>
                    <a:gd name="connsiteY8" fmla="*/ 1104029 h 2095500"/>
                    <a:gd name="connsiteX9" fmla="*/ 2952750 w 2952750"/>
                    <a:gd name="connsiteY9" fmla="*/ 1854200 h 2095500"/>
                    <a:gd name="connsiteX10" fmla="*/ 2951163 w 2952750"/>
                    <a:gd name="connsiteY10" fmla="*/ 1849438 h 2095500"/>
                    <a:gd name="connsiteX11" fmla="*/ 2827337 w 2952750"/>
                    <a:gd name="connsiteY11" fmla="*/ 2085975 h 2095500"/>
                    <a:gd name="connsiteX12" fmla="*/ 723900 w 2952750"/>
                    <a:gd name="connsiteY12" fmla="*/ 2095500 h 2095500"/>
                    <a:gd name="connsiteX13" fmla="*/ 736600 w 2952750"/>
                    <a:gd name="connsiteY13" fmla="*/ 1720850 h 2095500"/>
                    <a:gd name="connsiteX14" fmla="*/ 0 w 2952750"/>
                    <a:gd name="connsiteY14" fmla="*/ 1714500 h 2095500"/>
                    <a:gd name="connsiteX0" fmla="*/ 0 w 2952750"/>
                    <a:gd name="connsiteY0" fmla="*/ 1714500 h 2095500"/>
                    <a:gd name="connsiteX1" fmla="*/ 88900 w 2952750"/>
                    <a:gd name="connsiteY1" fmla="*/ 177800 h 2095500"/>
                    <a:gd name="connsiteX2" fmla="*/ 165100 w 2952750"/>
                    <a:gd name="connsiteY2" fmla="*/ 69850 h 2095500"/>
                    <a:gd name="connsiteX3" fmla="*/ 228600 w 2952750"/>
                    <a:gd name="connsiteY3" fmla="*/ 19050 h 2095500"/>
                    <a:gd name="connsiteX4" fmla="*/ 1149350 w 2952750"/>
                    <a:gd name="connsiteY4" fmla="*/ 0 h 2095500"/>
                    <a:gd name="connsiteX5" fmla="*/ 1174750 w 2952750"/>
                    <a:gd name="connsiteY5" fmla="*/ 698500 h 2095500"/>
                    <a:gd name="connsiteX6" fmla="*/ 2330450 w 2952750"/>
                    <a:gd name="connsiteY6" fmla="*/ 685800 h 2095500"/>
                    <a:gd name="connsiteX7" fmla="*/ 2425700 w 2952750"/>
                    <a:gd name="connsiteY7" fmla="*/ 1149350 h 2095500"/>
                    <a:gd name="connsiteX8" fmla="*/ 2911200 w 2952750"/>
                    <a:gd name="connsiteY8" fmla="*/ 1104029 h 2095500"/>
                    <a:gd name="connsiteX9" fmla="*/ 2952750 w 2952750"/>
                    <a:gd name="connsiteY9" fmla="*/ 1854200 h 2095500"/>
                    <a:gd name="connsiteX10" fmla="*/ 2951163 w 2952750"/>
                    <a:gd name="connsiteY10" fmla="*/ 1849438 h 2095500"/>
                    <a:gd name="connsiteX11" fmla="*/ 2827337 w 2952750"/>
                    <a:gd name="connsiteY11" fmla="*/ 2085975 h 2095500"/>
                    <a:gd name="connsiteX12" fmla="*/ 723900 w 2952750"/>
                    <a:gd name="connsiteY12" fmla="*/ 2095500 h 2095500"/>
                    <a:gd name="connsiteX13" fmla="*/ 736600 w 2952750"/>
                    <a:gd name="connsiteY13" fmla="*/ 1720850 h 2095500"/>
                    <a:gd name="connsiteX14" fmla="*/ 0 w 2952750"/>
                    <a:gd name="connsiteY14" fmla="*/ 1714500 h 2095500"/>
                    <a:gd name="connsiteX0" fmla="*/ 0 w 2952750"/>
                    <a:gd name="connsiteY0" fmla="*/ 1714500 h 2095500"/>
                    <a:gd name="connsiteX1" fmla="*/ 88900 w 2952750"/>
                    <a:gd name="connsiteY1" fmla="*/ 177800 h 2095500"/>
                    <a:gd name="connsiteX2" fmla="*/ 165100 w 2952750"/>
                    <a:gd name="connsiteY2" fmla="*/ 69850 h 2095500"/>
                    <a:gd name="connsiteX3" fmla="*/ 228600 w 2952750"/>
                    <a:gd name="connsiteY3" fmla="*/ 19050 h 2095500"/>
                    <a:gd name="connsiteX4" fmla="*/ 1149350 w 2952750"/>
                    <a:gd name="connsiteY4" fmla="*/ 0 h 2095500"/>
                    <a:gd name="connsiteX5" fmla="*/ 1174750 w 2952750"/>
                    <a:gd name="connsiteY5" fmla="*/ 698500 h 2095500"/>
                    <a:gd name="connsiteX6" fmla="*/ 2330450 w 2952750"/>
                    <a:gd name="connsiteY6" fmla="*/ 685800 h 2095500"/>
                    <a:gd name="connsiteX7" fmla="*/ 2425700 w 2952750"/>
                    <a:gd name="connsiteY7" fmla="*/ 1149350 h 2095500"/>
                    <a:gd name="connsiteX8" fmla="*/ 2896651 w 2952750"/>
                    <a:gd name="connsiteY8" fmla="*/ 1164457 h 2095500"/>
                    <a:gd name="connsiteX9" fmla="*/ 2952750 w 2952750"/>
                    <a:gd name="connsiteY9" fmla="*/ 1854200 h 2095500"/>
                    <a:gd name="connsiteX10" fmla="*/ 2951163 w 2952750"/>
                    <a:gd name="connsiteY10" fmla="*/ 1849438 h 2095500"/>
                    <a:gd name="connsiteX11" fmla="*/ 2827337 w 2952750"/>
                    <a:gd name="connsiteY11" fmla="*/ 2085975 h 2095500"/>
                    <a:gd name="connsiteX12" fmla="*/ 723900 w 2952750"/>
                    <a:gd name="connsiteY12" fmla="*/ 2095500 h 2095500"/>
                    <a:gd name="connsiteX13" fmla="*/ 736600 w 2952750"/>
                    <a:gd name="connsiteY13" fmla="*/ 1720850 h 2095500"/>
                    <a:gd name="connsiteX14" fmla="*/ 0 w 2952750"/>
                    <a:gd name="connsiteY14" fmla="*/ 1714500 h 2095500"/>
                    <a:gd name="connsiteX0" fmla="*/ 0 w 2952750"/>
                    <a:gd name="connsiteY0" fmla="*/ 1714500 h 2095500"/>
                    <a:gd name="connsiteX1" fmla="*/ 88900 w 2952750"/>
                    <a:gd name="connsiteY1" fmla="*/ 177800 h 2095500"/>
                    <a:gd name="connsiteX2" fmla="*/ 165100 w 2952750"/>
                    <a:gd name="connsiteY2" fmla="*/ 69850 h 2095500"/>
                    <a:gd name="connsiteX3" fmla="*/ 228600 w 2952750"/>
                    <a:gd name="connsiteY3" fmla="*/ 19050 h 2095500"/>
                    <a:gd name="connsiteX4" fmla="*/ 1149350 w 2952750"/>
                    <a:gd name="connsiteY4" fmla="*/ 0 h 2095500"/>
                    <a:gd name="connsiteX5" fmla="*/ 1174750 w 2952750"/>
                    <a:gd name="connsiteY5" fmla="*/ 698500 h 2095500"/>
                    <a:gd name="connsiteX6" fmla="*/ 2432301 w 2952750"/>
                    <a:gd name="connsiteY6" fmla="*/ 670693 h 2095500"/>
                    <a:gd name="connsiteX7" fmla="*/ 2425700 w 2952750"/>
                    <a:gd name="connsiteY7" fmla="*/ 1149350 h 2095500"/>
                    <a:gd name="connsiteX8" fmla="*/ 2896651 w 2952750"/>
                    <a:gd name="connsiteY8" fmla="*/ 1164457 h 2095500"/>
                    <a:gd name="connsiteX9" fmla="*/ 2952750 w 2952750"/>
                    <a:gd name="connsiteY9" fmla="*/ 1854200 h 2095500"/>
                    <a:gd name="connsiteX10" fmla="*/ 2951163 w 2952750"/>
                    <a:gd name="connsiteY10" fmla="*/ 1849438 h 2095500"/>
                    <a:gd name="connsiteX11" fmla="*/ 2827337 w 2952750"/>
                    <a:gd name="connsiteY11" fmla="*/ 2085975 h 2095500"/>
                    <a:gd name="connsiteX12" fmla="*/ 723900 w 2952750"/>
                    <a:gd name="connsiteY12" fmla="*/ 2095500 h 2095500"/>
                    <a:gd name="connsiteX13" fmla="*/ 736600 w 2952750"/>
                    <a:gd name="connsiteY13" fmla="*/ 1720850 h 2095500"/>
                    <a:gd name="connsiteX14" fmla="*/ 0 w 2952750"/>
                    <a:gd name="connsiteY14" fmla="*/ 1714500 h 2095500"/>
                    <a:gd name="connsiteX0" fmla="*/ 0 w 2952750"/>
                    <a:gd name="connsiteY0" fmla="*/ 1714500 h 2095500"/>
                    <a:gd name="connsiteX1" fmla="*/ 88900 w 2952750"/>
                    <a:gd name="connsiteY1" fmla="*/ 177800 h 2095500"/>
                    <a:gd name="connsiteX2" fmla="*/ 165100 w 2952750"/>
                    <a:gd name="connsiteY2" fmla="*/ 69850 h 2095500"/>
                    <a:gd name="connsiteX3" fmla="*/ 228600 w 2952750"/>
                    <a:gd name="connsiteY3" fmla="*/ 19050 h 2095500"/>
                    <a:gd name="connsiteX4" fmla="*/ 1411252 w 2952750"/>
                    <a:gd name="connsiteY4" fmla="*/ 0 h 2095500"/>
                    <a:gd name="connsiteX5" fmla="*/ 1174750 w 2952750"/>
                    <a:gd name="connsiteY5" fmla="*/ 698500 h 2095500"/>
                    <a:gd name="connsiteX6" fmla="*/ 2432301 w 2952750"/>
                    <a:gd name="connsiteY6" fmla="*/ 670693 h 2095500"/>
                    <a:gd name="connsiteX7" fmla="*/ 2425700 w 2952750"/>
                    <a:gd name="connsiteY7" fmla="*/ 1149350 h 2095500"/>
                    <a:gd name="connsiteX8" fmla="*/ 2896651 w 2952750"/>
                    <a:gd name="connsiteY8" fmla="*/ 1164457 h 2095500"/>
                    <a:gd name="connsiteX9" fmla="*/ 2952750 w 2952750"/>
                    <a:gd name="connsiteY9" fmla="*/ 1854200 h 2095500"/>
                    <a:gd name="connsiteX10" fmla="*/ 2951163 w 2952750"/>
                    <a:gd name="connsiteY10" fmla="*/ 1849438 h 2095500"/>
                    <a:gd name="connsiteX11" fmla="*/ 2827337 w 2952750"/>
                    <a:gd name="connsiteY11" fmla="*/ 2085975 h 2095500"/>
                    <a:gd name="connsiteX12" fmla="*/ 723900 w 2952750"/>
                    <a:gd name="connsiteY12" fmla="*/ 2095500 h 2095500"/>
                    <a:gd name="connsiteX13" fmla="*/ 736600 w 2952750"/>
                    <a:gd name="connsiteY13" fmla="*/ 1720850 h 2095500"/>
                    <a:gd name="connsiteX14" fmla="*/ 0 w 2952750"/>
                    <a:gd name="connsiteY14" fmla="*/ 1714500 h 2095500"/>
                    <a:gd name="connsiteX0" fmla="*/ 0 w 2952750"/>
                    <a:gd name="connsiteY0" fmla="*/ 1714500 h 2095500"/>
                    <a:gd name="connsiteX1" fmla="*/ 88900 w 2952750"/>
                    <a:gd name="connsiteY1" fmla="*/ 177800 h 2095500"/>
                    <a:gd name="connsiteX2" fmla="*/ 165100 w 2952750"/>
                    <a:gd name="connsiteY2" fmla="*/ 69850 h 2095500"/>
                    <a:gd name="connsiteX3" fmla="*/ 228600 w 2952750"/>
                    <a:gd name="connsiteY3" fmla="*/ 19050 h 2095500"/>
                    <a:gd name="connsiteX4" fmla="*/ 1411252 w 2952750"/>
                    <a:gd name="connsiteY4" fmla="*/ 0 h 2095500"/>
                    <a:gd name="connsiteX5" fmla="*/ 1422101 w 2952750"/>
                    <a:gd name="connsiteY5" fmla="*/ 668287 h 2095500"/>
                    <a:gd name="connsiteX6" fmla="*/ 2432301 w 2952750"/>
                    <a:gd name="connsiteY6" fmla="*/ 670693 h 2095500"/>
                    <a:gd name="connsiteX7" fmla="*/ 2425700 w 2952750"/>
                    <a:gd name="connsiteY7" fmla="*/ 1149350 h 2095500"/>
                    <a:gd name="connsiteX8" fmla="*/ 2896651 w 2952750"/>
                    <a:gd name="connsiteY8" fmla="*/ 1164457 h 2095500"/>
                    <a:gd name="connsiteX9" fmla="*/ 2952750 w 2952750"/>
                    <a:gd name="connsiteY9" fmla="*/ 1854200 h 2095500"/>
                    <a:gd name="connsiteX10" fmla="*/ 2951163 w 2952750"/>
                    <a:gd name="connsiteY10" fmla="*/ 1849438 h 2095500"/>
                    <a:gd name="connsiteX11" fmla="*/ 2827337 w 2952750"/>
                    <a:gd name="connsiteY11" fmla="*/ 2085975 h 2095500"/>
                    <a:gd name="connsiteX12" fmla="*/ 723900 w 2952750"/>
                    <a:gd name="connsiteY12" fmla="*/ 2095500 h 2095500"/>
                    <a:gd name="connsiteX13" fmla="*/ 736600 w 2952750"/>
                    <a:gd name="connsiteY13" fmla="*/ 1720850 h 2095500"/>
                    <a:gd name="connsiteX14" fmla="*/ 0 w 2952750"/>
                    <a:gd name="connsiteY14" fmla="*/ 1714500 h 2095500"/>
                    <a:gd name="connsiteX0" fmla="*/ 0 w 2952750"/>
                    <a:gd name="connsiteY0" fmla="*/ 1714500 h 2095500"/>
                    <a:gd name="connsiteX1" fmla="*/ 88900 w 2952750"/>
                    <a:gd name="connsiteY1" fmla="*/ 177800 h 2095500"/>
                    <a:gd name="connsiteX2" fmla="*/ 165100 w 2952750"/>
                    <a:gd name="connsiteY2" fmla="*/ 69850 h 2095500"/>
                    <a:gd name="connsiteX3" fmla="*/ 228600 w 2952750"/>
                    <a:gd name="connsiteY3" fmla="*/ 19050 h 2095500"/>
                    <a:gd name="connsiteX4" fmla="*/ 1411252 w 2952750"/>
                    <a:gd name="connsiteY4" fmla="*/ 0 h 2095500"/>
                    <a:gd name="connsiteX5" fmla="*/ 1436652 w 2952750"/>
                    <a:gd name="connsiteY5" fmla="*/ 547430 h 2095500"/>
                    <a:gd name="connsiteX6" fmla="*/ 2432301 w 2952750"/>
                    <a:gd name="connsiteY6" fmla="*/ 670693 h 2095500"/>
                    <a:gd name="connsiteX7" fmla="*/ 2425700 w 2952750"/>
                    <a:gd name="connsiteY7" fmla="*/ 1149350 h 2095500"/>
                    <a:gd name="connsiteX8" fmla="*/ 2896651 w 2952750"/>
                    <a:gd name="connsiteY8" fmla="*/ 1164457 h 2095500"/>
                    <a:gd name="connsiteX9" fmla="*/ 2952750 w 2952750"/>
                    <a:gd name="connsiteY9" fmla="*/ 1854200 h 2095500"/>
                    <a:gd name="connsiteX10" fmla="*/ 2951163 w 2952750"/>
                    <a:gd name="connsiteY10" fmla="*/ 1849438 h 2095500"/>
                    <a:gd name="connsiteX11" fmla="*/ 2827337 w 2952750"/>
                    <a:gd name="connsiteY11" fmla="*/ 2085975 h 2095500"/>
                    <a:gd name="connsiteX12" fmla="*/ 723900 w 2952750"/>
                    <a:gd name="connsiteY12" fmla="*/ 2095500 h 2095500"/>
                    <a:gd name="connsiteX13" fmla="*/ 736600 w 2952750"/>
                    <a:gd name="connsiteY13" fmla="*/ 1720850 h 2095500"/>
                    <a:gd name="connsiteX14" fmla="*/ 0 w 2952750"/>
                    <a:gd name="connsiteY14" fmla="*/ 1714500 h 2095500"/>
                    <a:gd name="connsiteX0" fmla="*/ 0 w 2952750"/>
                    <a:gd name="connsiteY0" fmla="*/ 1714500 h 2095500"/>
                    <a:gd name="connsiteX1" fmla="*/ 88900 w 2952750"/>
                    <a:gd name="connsiteY1" fmla="*/ 177800 h 2095500"/>
                    <a:gd name="connsiteX2" fmla="*/ 165100 w 2952750"/>
                    <a:gd name="connsiteY2" fmla="*/ 69850 h 2095500"/>
                    <a:gd name="connsiteX3" fmla="*/ 228600 w 2952750"/>
                    <a:gd name="connsiteY3" fmla="*/ 19050 h 2095500"/>
                    <a:gd name="connsiteX4" fmla="*/ 1411252 w 2952750"/>
                    <a:gd name="connsiteY4" fmla="*/ 0 h 2095500"/>
                    <a:gd name="connsiteX5" fmla="*/ 1436652 w 2952750"/>
                    <a:gd name="connsiteY5" fmla="*/ 547430 h 2095500"/>
                    <a:gd name="connsiteX6" fmla="*/ 2446852 w 2952750"/>
                    <a:gd name="connsiteY6" fmla="*/ 564943 h 2095500"/>
                    <a:gd name="connsiteX7" fmla="*/ 2425700 w 2952750"/>
                    <a:gd name="connsiteY7" fmla="*/ 1149350 h 2095500"/>
                    <a:gd name="connsiteX8" fmla="*/ 2896651 w 2952750"/>
                    <a:gd name="connsiteY8" fmla="*/ 1164457 h 2095500"/>
                    <a:gd name="connsiteX9" fmla="*/ 2952750 w 2952750"/>
                    <a:gd name="connsiteY9" fmla="*/ 1854200 h 2095500"/>
                    <a:gd name="connsiteX10" fmla="*/ 2951163 w 2952750"/>
                    <a:gd name="connsiteY10" fmla="*/ 1849438 h 2095500"/>
                    <a:gd name="connsiteX11" fmla="*/ 2827337 w 2952750"/>
                    <a:gd name="connsiteY11" fmla="*/ 2085975 h 2095500"/>
                    <a:gd name="connsiteX12" fmla="*/ 723900 w 2952750"/>
                    <a:gd name="connsiteY12" fmla="*/ 2095500 h 2095500"/>
                    <a:gd name="connsiteX13" fmla="*/ 736600 w 2952750"/>
                    <a:gd name="connsiteY13" fmla="*/ 1720850 h 2095500"/>
                    <a:gd name="connsiteX14" fmla="*/ 0 w 2952750"/>
                    <a:gd name="connsiteY14" fmla="*/ 1714500 h 2095500"/>
                    <a:gd name="connsiteX0" fmla="*/ 0 w 2952750"/>
                    <a:gd name="connsiteY0" fmla="*/ 1714500 h 2095500"/>
                    <a:gd name="connsiteX1" fmla="*/ 88900 w 2952750"/>
                    <a:gd name="connsiteY1" fmla="*/ 177800 h 2095500"/>
                    <a:gd name="connsiteX2" fmla="*/ 165100 w 2952750"/>
                    <a:gd name="connsiteY2" fmla="*/ 69850 h 2095500"/>
                    <a:gd name="connsiteX3" fmla="*/ 228600 w 2952750"/>
                    <a:gd name="connsiteY3" fmla="*/ 19050 h 2095500"/>
                    <a:gd name="connsiteX4" fmla="*/ 1411252 w 2952750"/>
                    <a:gd name="connsiteY4" fmla="*/ 0 h 2095500"/>
                    <a:gd name="connsiteX5" fmla="*/ 1436652 w 2952750"/>
                    <a:gd name="connsiteY5" fmla="*/ 547430 h 2095500"/>
                    <a:gd name="connsiteX6" fmla="*/ 2446852 w 2952750"/>
                    <a:gd name="connsiteY6" fmla="*/ 564943 h 2095500"/>
                    <a:gd name="connsiteX7" fmla="*/ 2454800 w 2952750"/>
                    <a:gd name="connsiteY7" fmla="*/ 1028493 h 2095500"/>
                    <a:gd name="connsiteX8" fmla="*/ 2896651 w 2952750"/>
                    <a:gd name="connsiteY8" fmla="*/ 1164457 h 2095500"/>
                    <a:gd name="connsiteX9" fmla="*/ 2952750 w 2952750"/>
                    <a:gd name="connsiteY9" fmla="*/ 1854200 h 2095500"/>
                    <a:gd name="connsiteX10" fmla="*/ 2951163 w 2952750"/>
                    <a:gd name="connsiteY10" fmla="*/ 1849438 h 2095500"/>
                    <a:gd name="connsiteX11" fmla="*/ 2827337 w 2952750"/>
                    <a:gd name="connsiteY11" fmla="*/ 2085975 h 2095500"/>
                    <a:gd name="connsiteX12" fmla="*/ 723900 w 2952750"/>
                    <a:gd name="connsiteY12" fmla="*/ 2095500 h 2095500"/>
                    <a:gd name="connsiteX13" fmla="*/ 736600 w 2952750"/>
                    <a:gd name="connsiteY13" fmla="*/ 1720850 h 2095500"/>
                    <a:gd name="connsiteX14" fmla="*/ 0 w 2952750"/>
                    <a:gd name="connsiteY14" fmla="*/ 1714500 h 2095500"/>
                    <a:gd name="connsiteX0" fmla="*/ 0 w 2952750"/>
                    <a:gd name="connsiteY0" fmla="*/ 1714500 h 2095500"/>
                    <a:gd name="connsiteX1" fmla="*/ 88900 w 2952750"/>
                    <a:gd name="connsiteY1" fmla="*/ 177800 h 2095500"/>
                    <a:gd name="connsiteX2" fmla="*/ 165100 w 2952750"/>
                    <a:gd name="connsiteY2" fmla="*/ 69850 h 2095500"/>
                    <a:gd name="connsiteX3" fmla="*/ 228600 w 2952750"/>
                    <a:gd name="connsiteY3" fmla="*/ 19050 h 2095500"/>
                    <a:gd name="connsiteX4" fmla="*/ 1411252 w 2952750"/>
                    <a:gd name="connsiteY4" fmla="*/ 0 h 2095500"/>
                    <a:gd name="connsiteX5" fmla="*/ 1436652 w 2952750"/>
                    <a:gd name="connsiteY5" fmla="*/ 547430 h 2095500"/>
                    <a:gd name="connsiteX6" fmla="*/ 2446852 w 2952750"/>
                    <a:gd name="connsiteY6" fmla="*/ 564943 h 2095500"/>
                    <a:gd name="connsiteX7" fmla="*/ 2454800 w 2952750"/>
                    <a:gd name="connsiteY7" fmla="*/ 1028493 h 2095500"/>
                    <a:gd name="connsiteX8" fmla="*/ 2940301 w 2952750"/>
                    <a:gd name="connsiteY8" fmla="*/ 1028493 h 2095500"/>
                    <a:gd name="connsiteX9" fmla="*/ 2952750 w 2952750"/>
                    <a:gd name="connsiteY9" fmla="*/ 1854200 h 2095500"/>
                    <a:gd name="connsiteX10" fmla="*/ 2951163 w 2952750"/>
                    <a:gd name="connsiteY10" fmla="*/ 1849438 h 2095500"/>
                    <a:gd name="connsiteX11" fmla="*/ 2827337 w 2952750"/>
                    <a:gd name="connsiteY11" fmla="*/ 2085975 h 2095500"/>
                    <a:gd name="connsiteX12" fmla="*/ 723900 w 2952750"/>
                    <a:gd name="connsiteY12" fmla="*/ 2095500 h 2095500"/>
                    <a:gd name="connsiteX13" fmla="*/ 736600 w 2952750"/>
                    <a:gd name="connsiteY13" fmla="*/ 1720850 h 2095500"/>
                    <a:gd name="connsiteX14" fmla="*/ 0 w 2952750"/>
                    <a:gd name="connsiteY14" fmla="*/ 1714500 h 2095500"/>
                    <a:gd name="connsiteX0" fmla="*/ 0 w 2952750"/>
                    <a:gd name="connsiteY0" fmla="*/ 1714500 h 2095500"/>
                    <a:gd name="connsiteX1" fmla="*/ 88900 w 2952750"/>
                    <a:gd name="connsiteY1" fmla="*/ 177800 h 2095500"/>
                    <a:gd name="connsiteX2" fmla="*/ 165100 w 2952750"/>
                    <a:gd name="connsiteY2" fmla="*/ 69850 h 2095500"/>
                    <a:gd name="connsiteX3" fmla="*/ 228600 w 2952750"/>
                    <a:gd name="connsiteY3" fmla="*/ 19050 h 2095500"/>
                    <a:gd name="connsiteX4" fmla="*/ 1411252 w 2952750"/>
                    <a:gd name="connsiteY4" fmla="*/ 0 h 2095500"/>
                    <a:gd name="connsiteX5" fmla="*/ 1436652 w 2952750"/>
                    <a:gd name="connsiteY5" fmla="*/ 547430 h 2095500"/>
                    <a:gd name="connsiteX6" fmla="*/ 2446852 w 2952750"/>
                    <a:gd name="connsiteY6" fmla="*/ 564943 h 2095500"/>
                    <a:gd name="connsiteX7" fmla="*/ 2430172 w 2952750"/>
                    <a:gd name="connsiteY7" fmla="*/ 1033607 h 2095500"/>
                    <a:gd name="connsiteX8" fmla="*/ 2940301 w 2952750"/>
                    <a:gd name="connsiteY8" fmla="*/ 1028493 h 2095500"/>
                    <a:gd name="connsiteX9" fmla="*/ 2952750 w 2952750"/>
                    <a:gd name="connsiteY9" fmla="*/ 1854200 h 2095500"/>
                    <a:gd name="connsiteX10" fmla="*/ 2951163 w 2952750"/>
                    <a:gd name="connsiteY10" fmla="*/ 1849438 h 2095500"/>
                    <a:gd name="connsiteX11" fmla="*/ 2827337 w 2952750"/>
                    <a:gd name="connsiteY11" fmla="*/ 2085975 h 2095500"/>
                    <a:gd name="connsiteX12" fmla="*/ 723900 w 2952750"/>
                    <a:gd name="connsiteY12" fmla="*/ 2095500 h 2095500"/>
                    <a:gd name="connsiteX13" fmla="*/ 736600 w 2952750"/>
                    <a:gd name="connsiteY13" fmla="*/ 1720850 h 2095500"/>
                    <a:gd name="connsiteX14" fmla="*/ 0 w 2952750"/>
                    <a:gd name="connsiteY14" fmla="*/ 1714500 h 2095500"/>
                    <a:gd name="connsiteX0" fmla="*/ 0 w 2952750"/>
                    <a:gd name="connsiteY0" fmla="*/ 1714500 h 2095500"/>
                    <a:gd name="connsiteX1" fmla="*/ 88900 w 2952750"/>
                    <a:gd name="connsiteY1" fmla="*/ 177800 h 2095500"/>
                    <a:gd name="connsiteX2" fmla="*/ 165100 w 2952750"/>
                    <a:gd name="connsiteY2" fmla="*/ 69850 h 2095500"/>
                    <a:gd name="connsiteX3" fmla="*/ 228600 w 2952750"/>
                    <a:gd name="connsiteY3" fmla="*/ 19050 h 2095500"/>
                    <a:gd name="connsiteX4" fmla="*/ 1411252 w 2952750"/>
                    <a:gd name="connsiteY4" fmla="*/ 0 h 2095500"/>
                    <a:gd name="connsiteX5" fmla="*/ 1436652 w 2952750"/>
                    <a:gd name="connsiteY5" fmla="*/ 547430 h 2095500"/>
                    <a:gd name="connsiteX6" fmla="*/ 2417297 w 2952750"/>
                    <a:gd name="connsiteY6" fmla="*/ 564943 h 2095500"/>
                    <a:gd name="connsiteX7" fmla="*/ 2430172 w 2952750"/>
                    <a:gd name="connsiteY7" fmla="*/ 1033607 h 2095500"/>
                    <a:gd name="connsiteX8" fmla="*/ 2940301 w 2952750"/>
                    <a:gd name="connsiteY8" fmla="*/ 1028493 h 2095500"/>
                    <a:gd name="connsiteX9" fmla="*/ 2952750 w 2952750"/>
                    <a:gd name="connsiteY9" fmla="*/ 1854200 h 2095500"/>
                    <a:gd name="connsiteX10" fmla="*/ 2951163 w 2952750"/>
                    <a:gd name="connsiteY10" fmla="*/ 1849438 h 2095500"/>
                    <a:gd name="connsiteX11" fmla="*/ 2827337 w 2952750"/>
                    <a:gd name="connsiteY11" fmla="*/ 2085975 h 2095500"/>
                    <a:gd name="connsiteX12" fmla="*/ 723900 w 2952750"/>
                    <a:gd name="connsiteY12" fmla="*/ 2095500 h 2095500"/>
                    <a:gd name="connsiteX13" fmla="*/ 736600 w 2952750"/>
                    <a:gd name="connsiteY13" fmla="*/ 1720850 h 2095500"/>
                    <a:gd name="connsiteX14" fmla="*/ 0 w 2952750"/>
                    <a:gd name="connsiteY14" fmla="*/ 1714500 h 2095500"/>
                    <a:gd name="connsiteX0" fmla="*/ 0 w 2952750"/>
                    <a:gd name="connsiteY0" fmla="*/ 1695450 h 2076450"/>
                    <a:gd name="connsiteX1" fmla="*/ 88900 w 2952750"/>
                    <a:gd name="connsiteY1" fmla="*/ 158750 h 2076450"/>
                    <a:gd name="connsiteX2" fmla="*/ 165100 w 2952750"/>
                    <a:gd name="connsiteY2" fmla="*/ 50800 h 2076450"/>
                    <a:gd name="connsiteX3" fmla="*/ 228600 w 2952750"/>
                    <a:gd name="connsiteY3" fmla="*/ 0 h 2076450"/>
                    <a:gd name="connsiteX4" fmla="*/ 1426030 w 2952750"/>
                    <a:gd name="connsiteY4" fmla="*/ 6521 h 2076450"/>
                    <a:gd name="connsiteX5" fmla="*/ 1436652 w 2952750"/>
                    <a:gd name="connsiteY5" fmla="*/ 528380 h 2076450"/>
                    <a:gd name="connsiteX6" fmla="*/ 2417297 w 2952750"/>
                    <a:gd name="connsiteY6" fmla="*/ 545893 h 2076450"/>
                    <a:gd name="connsiteX7" fmla="*/ 2430172 w 2952750"/>
                    <a:gd name="connsiteY7" fmla="*/ 1014557 h 2076450"/>
                    <a:gd name="connsiteX8" fmla="*/ 2940301 w 2952750"/>
                    <a:gd name="connsiteY8" fmla="*/ 1009443 h 2076450"/>
                    <a:gd name="connsiteX9" fmla="*/ 2952750 w 2952750"/>
                    <a:gd name="connsiteY9" fmla="*/ 1835150 h 2076450"/>
                    <a:gd name="connsiteX10" fmla="*/ 2951163 w 2952750"/>
                    <a:gd name="connsiteY10" fmla="*/ 1830388 h 2076450"/>
                    <a:gd name="connsiteX11" fmla="*/ 2827337 w 2952750"/>
                    <a:gd name="connsiteY11" fmla="*/ 2066925 h 2076450"/>
                    <a:gd name="connsiteX12" fmla="*/ 723900 w 2952750"/>
                    <a:gd name="connsiteY12" fmla="*/ 2076450 h 2076450"/>
                    <a:gd name="connsiteX13" fmla="*/ 736600 w 2952750"/>
                    <a:gd name="connsiteY13" fmla="*/ 1701800 h 2076450"/>
                    <a:gd name="connsiteX14" fmla="*/ 0 w 2952750"/>
                    <a:gd name="connsiteY14" fmla="*/ 1695450 h 2076450"/>
                    <a:gd name="connsiteX0" fmla="*/ 0 w 2952750"/>
                    <a:gd name="connsiteY0" fmla="*/ 1700565 h 2081565"/>
                    <a:gd name="connsiteX1" fmla="*/ 88900 w 2952750"/>
                    <a:gd name="connsiteY1" fmla="*/ 163865 h 2081565"/>
                    <a:gd name="connsiteX2" fmla="*/ 165100 w 2952750"/>
                    <a:gd name="connsiteY2" fmla="*/ 55915 h 2081565"/>
                    <a:gd name="connsiteX3" fmla="*/ 287710 w 2952750"/>
                    <a:gd name="connsiteY3" fmla="*/ 0 h 2081565"/>
                    <a:gd name="connsiteX4" fmla="*/ 1426030 w 2952750"/>
                    <a:gd name="connsiteY4" fmla="*/ 11636 h 2081565"/>
                    <a:gd name="connsiteX5" fmla="*/ 1436652 w 2952750"/>
                    <a:gd name="connsiteY5" fmla="*/ 533495 h 2081565"/>
                    <a:gd name="connsiteX6" fmla="*/ 2417297 w 2952750"/>
                    <a:gd name="connsiteY6" fmla="*/ 551008 h 2081565"/>
                    <a:gd name="connsiteX7" fmla="*/ 2430172 w 2952750"/>
                    <a:gd name="connsiteY7" fmla="*/ 1019672 h 2081565"/>
                    <a:gd name="connsiteX8" fmla="*/ 2940301 w 2952750"/>
                    <a:gd name="connsiteY8" fmla="*/ 1014558 h 2081565"/>
                    <a:gd name="connsiteX9" fmla="*/ 2952750 w 2952750"/>
                    <a:gd name="connsiteY9" fmla="*/ 1840265 h 2081565"/>
                    <a:gd name="connsiteX10" fmla="*/ 2951163 w 2952750"/>
                    <a:gd name="connsiteY10" fmla="*/ 1835503 h 2081565"/>
                    <a:gd name="connsiteX11" fmla="*/ 2827337 w 2952750"/>
                    <a:gd name="connsiteY11" fmla="*/ 2072040 h 2081565"/>
                    <a:gd name="connsiteX12" fmla="*/ 723900 w 2952750"/>
                    <a:gd name="connsiteY12" fmla="*/ 2081565 h 2081565"/>
                    <a:gd name="connsiteX13" fmla="*/ 736600 w 2952750"/>
                    <a:gd name="connsiteY13" fmla="*/ 1706915 h 2081565"/>
                    <a:gd name="connsiteX14" fmla="*/ 0 w 2952750"/>
                    <a:gd name="connsiteY14" fmla="*/ 1700565 h 2081565"/>
                    <a:gd name="connsiteX0" fmla="*/ 0 w 2952750"/>
                    <a:gd name="connsiteY0" fmla="*/ 1700565 h 2081565"/>
                    <a:gd name="connsiteX1" fmla="*/ 93825 w 2952750"/>
                    <a:gd name="connsiteY1" fmla="*/ 204781 h 2081565"/>
                    <a:gd name="connsiteX2" fmla="*/ 165100 w 2952750"/>
                    <a:gd name="connsiteY2" fmla="*/ 55915 h 2081565"/>
                    <a:gd name="connsiteX3" fmla="*/ 287710 w 2952750"/>
                    <a:gd name="connsiteY3" fmla="*/ 0 h 2081565"/>
                    <a:gd name="connsiteX4" fmla="*/ 1426030 w 2952750"/>
                    <a:gd name="connsiteY4" fmla="*/ 11636 h 2081565"/>
                    <a:gd name="connsiteX5" fmla="*/ 1436652 w 2952750"/>
                    <a:gd name="connsiteY5" fmla="*/ 533495 h 2081565"/>
                    <a:gd name="connsiteX6" fmla="*/ 2417297 w 2952750"/>
                    <a:gd name="connsiteY6" fmla="*/ 551008 h 2081565"/>
                    <a:gd name="connsiteX7" fmla="*/ 2430172 w 2952750"/>
                    <a:gd name="connsiteY7" fmla="*/ 1019672 h 2081565"/>
                    <a:gd name="connsiteX8" fmla="*/ 2940301 w 2952750"/>
                    <a:gd name="connsiteY8" fmla="*/ 1014558 h 2081565"/>
                    <a:gd name="connsiteX9" fmla="*/ 2952750 w 2952750"/>
                    <a:gd name="connsiteY9" fmla="*/ 1840265 h 2081565"/>
                    <a:gd name="connsiteX10" fmla="*/ 2951163 w 2952750"/>
                    <a:gd name="connsiteY10" fmla="*/ 1835503 h 2081565"/>
                    <a:gd name="connsiteX11" fmla="*/ 2827337 w 2952750"/>
                    <a:gd name="connsiteY11" fmla="*/ 2072040 h 2081565"/>
                    <a:gd name="connsiteX12" fmla="*/ 723900 w 2952750"/>
                    <a:gd name="connsiteY12" fmla="*/ 2081565 h 2081565"/>
                    <a:gd name="connsiteX13" fmla="*/ 736600 w 2952750"/>
                    <a:gd name="connsiteY13" fmla="*/ 1706915 h 2081565"/>
                    <a:gd name="connsiteX14" fmla="*/ 0 w 2952750"/>
                    <a:gd name="connsiteY14" fmla="*/ 1700565 h 2081565"/>
                    <a:gd name="connsiteX0" fmla="*/ 0 w 2952750"/>
                    <a:gd name="connsiteY0" fmla="*/ 1700565 h 2081565"/>
                    <a:gd name="connsiteX1" fmla="*/ 93825 w 2952750"/>
                    <a:gd name="connsiteY1" fmla="*/ 204781 h 2081565"/>
                    <a:gd name="connsiteX2" fmla="*/ 165100 w 2952750"/>
                    <a:gd name="connsiteY2" fmla="*/ 55915 h 2081565"/>
                    <a:gd name="connsiteX3" fmla="*/ 287710 w 2952750"/>
                    <a:gd name="connsiteY3" fmla="*/ 0 h 2081565"/>
                    <a:gd name="connsiteX4" fmla="*/ 1416178 w 2952750"/>
                    <a:gd name="connsiteY4" fmla="*/ 11636 h 2081565"/>
                    <a:gd name="connsiteX5" fmla="*/ 1436652 w 2952750"/>
                    <a:gd name="connsiteY5" fmla="*/ 533495 h 2081565"/>
                    <a:gd name="connsiteX6" fmla="*/ 2417297 w 2952750"/>
                    <a:gd name="connsiteY6" fmla="*/ 551008 h 2081565"/>
                    <a:gd name="connsiteX7" fmla="*/ 2430172 w 2952750"/>
                    <a:gd name="connsiteY7" fmla="*/ 1019672 h 2081565"/>
                    <a:gd name="connsiteX8" fmla="*/ 2940301 w 2952750"/>
                    <a:gd name="connsiteY8" fmla="*/ 1014558 h 2081565"/>
                    <a:gd name="connsiteX9" fmla="*/ 2952750 w 2952750"/>
                    <a:gd name="connsiteY9" fmla="*/ 1840265 h 2081565"/>
                    <a:gd name="connsiteX10" fmla="*/ 2951163 w 2952750"/>
                    <a:gd name="connsiteY10" fmla="*/ 1835503 h 2081565"/>
                    <a:gd name="connsiteX11" fmla="*/ 2827337 w 2952750"/>
                    <a:gd name="connsiteY11" fmla="*/ 2072040 h 2081565"/>
                    <a:gd name="connsiteX12" fmla="*/ 723900 w 2952750"/>
                    <a:gd name="connsiteY12" fmla="*/ 2081565 h 2081565"/>
                    <a:gd name="connsiteX13" fmla="*/ 736600 w 2952750"/>
                    <a:gd name="connsiteY13" fmla="*/ 1706915 h 2081565"/>
                    <a:gd name="connsiteX14" fmla="*/ 0 w 2952750"/>
                    <a:gd name="connsiteY14" fmla="*/ 1700565 h 2081565"/>
                    <a:gd name="connsiteX0" fmla="*/ 0 w 2952750"/>
                    <a:gd name="connsiteY0" fmla="*/ 1700565 h 2081565"/>
                    <a:gd name="connsiteX1" fmla="*/ 93825 w 2952750"/>
                    <a:gd name="connsiteY1" fmla="*/ 204781 h 2081565"/>
                    <a:gd name="connsiteX2" fmla="*/ 165100 w 2952750"/>
                    <a:gd name="connsiteY2" fmla="*/ 55915 h 2081565"/>
                    <a:gd name="connsiteX3" fmla="*/ 287710 w 2952750"/>
                    <a:gd name="connsiteY3" fmla="*/ 0 h 2081565"/>
                    <a:gd name="connsiteX4" fmla="*/ 1403042 w 2952750"/>
                    <a:gd name="connsiteY4" fmla="*/ 11636 h 2081565"/>
                    <a:gd name="connsiteX5" fmla="*/ 1436652 w 2952750"/>
                    <a:gd name="connsiteY5" fmla="*/ 533495 h 2081565"/>
                    <a:gd name="connsiteX6" fmla="*/ 2417297 w 2952750"/>
                    <a:gd name="connsiteY6" fmla="*/ 551008 h 2081565"/>
                    <a:gd name="connsiteX7" fmla="*/ 2430172 w 2952750"/>
                    <a:gd name="connsiteY7" fmla="*/ 1019672 h 2081565"/>
                    <a:gd name="connsiteX8" fmla="*/ 2940301 w 2952750"/>
                    <a:gd name="connsiteY8" fmla="*/ 1014558 h 2081565"/>
                    <a:gd name="connsiteX9" fmla="*/ 2952750 w 2952750"/>
                    <a:gd name="connsiteY9" fmla="*/ 1840265 h 2081565"/>
                    <a:gd name="connsiteX10" fmla="*/ 2951163 w 2952750"/>
                    <a:gd name="connsiteY10" fmla="*/ 1835503 h 2081565"/>
                    <a:gd name="connsiteX11" fmla="*/ 2827337 w 2952750"/>
                    <a:gd name="connsiteY11" fmla="*/ 2072040 h 2081565"/>
                    <a:gd name="connsiteX12" fmla="*/ 723900 w 2952750"/>
                    <a:gd name="connsiteY12" fmla="*/ 2081565 h 2081565"/>
                    <a:gd name="connsiteX13" fmla="*/ 736600 w 2952750"/>
                    <a:gd name="connsiteY13" fmla="*/ 1706915 h 2081565"/>
                    <a:gd name="connsiteX14" fmla="*/ 0 w 2952750"/>
                    <a:gd name="connsiteY14" fmla="*/ 1700565 h 2081565"/>
                    <a:gd name="connsiteX0" fmla="*/ 0 w 2952750"/>
                    <a:gd name="connsiteY0" fmla="*/ 1700565 h 2081565"/>
                    <a:gd name="connsiteX1" fmla="*/ 93825 w 2952750"/>
                    <a:gd name="connsiteY1" fmla="*/ 204781 h 2081565"/>
                    <a:gd name="connsiteX2" fmla="*/ 165100 w 2952750"/>
                    <a:gd name="connsiteY2" fmla="*/ 55915 h 2081565"/>
                    <a:gd name="connsiteX3" fmla="*/ 287710 w 2952750"/>
                    <a:gd name="connsiteY3" fmla="*/ 0 h 2081565"/>
                    <a:gd name="connsiteX4" fmla="*/ 1416178 w 2952750"/>
                    <a:gd name="connsiteY4" fmla="*/ 15045 h 2081565"/>
                    <a:gd name="connsiteX5" fmla="*/ 1436652 w 2952750"/>
                    <a:gd name="connsiteY5" fmla="*/ 533495 h 2081565"/>
                    <a:gd name="connsiteX6" fmla="*/ 2417297 w 2952750"/>
                    <a:gd name="connsiteY6" fmla="*/ 551008 h 2081565"/>
                    <a:gd name="connsiteX7" fmla="*/ 2430172 w 2952750"/>
                    <a:gd name="connsiteY7" fmla="*/ 1019672 h 2081565"/>
                    <a:gd name="connsiteX8" fmla="*/ 2940301 w 2952750"/>
                    <a:gd name="connsiteY8" fmla="*/ 1014558 h 2081565"/>
                    <a:gd name="connsiteX9" fmla="*/ 2952750 w 2952750"/>
                    <a:gd name="connsiteY9" fmla="*/ 1840265 h 2081565"/>
                    <a:gd name="connsiteX10" fmla="*/ 2951163 w 2952750"/>
                    <a:gd name="connsiteY10" fmla="*/ 1835503 h 2081565"/>
                    <a:gd name="connsiteX11" fmla="*/ 2827337 w 2952750"/>
                    <a:gd name="connsiteY11" fmla="*/ 2072040 h 2081565"/>
                    <a:gd name="connsiteX12" fmla="*/ 723900 w 2952750"/>
                    <a:gd name="connsiteY12" fmla="*/ 2081565 h 2081565"/>
                    <a:gd name="connsiteX13" fmla="*/ 736600 w 2952750"/>
                    <a:gd name="connsiteY13" fmla="*/ 1706915 h 2081565"/>
                    <a:gd name="connsiteX14" fmla="*/ 0 w 2952750"/>
                    <a:gd name="connsiteY14" fmla="*/ 1700565 h 20815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952750" h="2081565">
                      <a:moveTo>
                        <a:pt x="0" y="1700565"/>
                      </a:moveTo>
                      <a:lnTo>
                        <a:pt x="93825" y="204781"/>
                      </a:lnTo>
                      <a:lnTo>
                        <a:pt x="165100" y="55915"/>
                      </a:lnTo>
                      <a:lnTo>
                        <a:pt x="287710" y="0"/>
                      </a:lnTo>
                      <a:lnTo>
                        <a:pt x="1416178" y="15045"/>
                      </a:lnTo>
                      <a:lnTo>
                        <a:pt x="1436652" y="533495"/>
                      </a:lnTo>
                      <a:lnTo>
                        <a:pt x="2417297" y="551008"/>
                      </a:lnTo>
                      <a:cubicBezTo>
                        <a:pt x="2415097" y="710560"/>
                        <a:pt x="2432372" y="860120"/>
                        <a:pt x="2430172" y="1019672"/>
                      </a:cubicBezTo>
                      <a:lnTo>
                        <a:pt x="2940301" y="1014558"/>
                      </a:lnTo>
                      <a:lnTo>
                        <a:pt x="2952750" y="1840265"/>
                      </a:lnTo>
                      <a:lnTo>
                        <a:pt x="2951163" y="1835503"/>
                      </a:lnTo>
                      <a:lnTo>
                        <a:pt x="2827337" y="2072040"/>
                      </a:lnTo>
                      <a:lnTo>
                        <a:pt x="723900" y="2081565"/>
                      </a:lnTo>
                      <a:lnTo>
                        <a:pt x="736600" y="1706915"/>
                      </a:lnTo>
                      <a:lnTo>
                        <a:pt x="0" y="1700565"/>
                      </a:lnTo>
                      <a:close/>
                    </a:path>
                  </a:pathLst>
                </a:custGeom>
                <a:solidFill>
                  <a:srgbClr val="FFFF00">
                    <a:alpha val="23000"/>
                  </a:srgbClr>
                </a:solidFill>
                <a:ln w="19050" cap="sq">
                  <a:solidFill>
                    <a:srgbClr val="FF0000"/>
                  </a:solidFill>
                  <a:prstDash val="sysDash"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 Narrow"/>
                    <a:ea typeface="+mn-ea"/>
                    <a:cs typeface="+mn-cs"/>
                  </a:endParaRPr>
                </a:p>
              </p:txBody>
            </p:sp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49005CA7-B287-40F2-8397-16CCFDA834E4}"/>
                    </a:ext>
                  </a:extLst>
                </p:cNvPr>
                <p:cNvSpPr/>
                <p:nvPr/>
              </p:nvSpPr>
              <p:spPr>
                <a:xfrm rot="16200000">
                  <a:off x="4591075" y="5217350"/>
                  <a:ext cx="299227" cy="419391"/>
                </a:xfrm>
                <a:custGeom>
                  <a:avLst/>
                  <a:gdLst>
                    <a:gd name="connsiteX0" fmla="*/ 0 w 318052"/>
                    <a:gd name="connsiteY0" fmla="*/ 13252 h 278296"/>
                    <a:gd name="connsiteX1" fmla="*/ 304800 w 318052"/>
                    <a:gd name="connsiteY1" fmla="*/ 0 h 278296"/>
                    <a:gd name="connsiteX2" fmla="*/ 318052 w 318052"/>
                    <a:gd name="connsiteY2" fmla="*/ 278296 h 278296"/>
                    <a:gd name="connsiteX3" fmla="*/ 26505 w 318052"/>
                    <a:gd name="connsiteY3" fmla="*/ 278296 h 278296"/>
                    <a:gd name="connsiteX4" fmla="*/ 0 w 318052"/>
                    <a:gd name="connsiteY4" fmla="*/ 13252 h 278296"/>
                    <a:gd name="connsiteX0" fmla="*/ 35728 w 353780"/>
                    <a:gd name="connsiteY0" fmla="*/ 13252 h 288181"/>
                    <a:gd name="connsiteX1" fmla="*/ 340528 w 353780"/>
                    <a:gd name="connsiteY1" fmla="*/ 0 h 288181"/>
                    <a:gd name="connsiteX2" fmla="*/ 353780 w 353780"/>
                    <a:gd name="connsiteY2" fmla="*/ 278296 h 288181"/>
                    <a:gd name="connsiteX3" fmla="*/ 0 w 353780"/>
                    <a:gd name="connsiteY3" fmla="*/ 288181 h 288181"/>
                    <a:gd name="connsiteX4" fmla="*/ 35728 w 353780"/>
                    <a:gd name="connsiteY4" fmla="*/ 13252 h 288181"/>
                    <a:gd name="connsiteX0" fmla="*/ 4611 w 353780"/>
                    <a:gd name="connsiteY0" fmla="*/ 0 h 294697"/>
                    <a:gd name="connsiteX1" fmla="*/ 340528 w 353780"/>
                    <a:gd name="connsiteY1" fmla="*/ 6516 h 294697"/>
                    <a:gd name="connsiteX2" fmla="*/ 353780 w 353780"/>
                    <a:gd name="connsiteY2" fmla="*/ 284812 h 294697"/>
                    <a:gd name="connsiteX3" fmla="*/ 0 w 353780"/>
                    <a:gd name="connsiteY3" fmla="*/ 294697 h 294697"/>
                    <a:gd name="connsiteX4" fmla="*/ 4611 w 353780"/>
                    <a:gd name="connsiteY4" fmla="*/ 0 h 294697"/>
                    <a:gd name="connsiteX0" fmla="*/ 4611 w 355622"/>
                    <a:gd name="connsiteY0" fmla="*/ 0 h 294697"/>
                    <a:gd name="connsiteX1" fmla="*/ 355622 w 355622"/>
                    <a:gd name="connsiteY1" fmla="*/ 6516 h 294697"/>
                    <a:gd name="connsiteX2" fmla="*/ 353780 w 355622"/>
                    <a:gd name="connsiteY2" fmla="*/ 284812 h 294697"/>
                    <a:gd name="connsiteX3" fmla="*/ 0 w 355622"/>
                    <a:gd name="connsiteY3" fmla="*/ 294697 h 294697"/>
                    <a:gd name="connsiteX4" fmla="*/ 4611 w 355622"/>
                    <a:gd name="connsiteY4" fmla="*/ 0 h 2946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5622" h="294697">
                      <a:moveTo>
                        <a:pt x="4611" y="0"/>
                      </a:moveTo>
                      <a:lnTo>
                        <a:pt x="355622" y="6516"/>
                      </a:lnTo>
                      <a:lnTo>
                        <a:pt x="353780" y="284812"/>
                      </a:lnTo>
                      <a:lnTo>
                        <a:pt x="0" y="294697"/>
                      </a:lnTo>
                      <a:lnTo>
                        <a:pt x="4611" y="0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FFFF00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A37BB359-C1CF-496D-8CE1-7CA820341315}"/>
                    </a:ext>
                  </a:extLst>
                </p:cNvPr>
                <p:cNvSpPr/>
                <p:nvPr/>
              </p:nvSpPr>
              <p:spPr>
                <a:xfrm rot="16200000">
                  <a:off x="4121927" y="4325544"/>
                  <a:ext cx="516018" cy="1096849"/>
                </a:xfrm>
                <a:custGeom>
                  <a:avLst/>
                  <a:gdLst>
                    <a:gd name="connsiteX0" fmla="*/ 0 w 609600"/>
                    <a:gd name="connsiteY0" fmla="*/ 0 h 848139"/>
                    <a:gd name="connsiteX1" fmla="*/ 596348 w 609600"/>
                    <a:gd name="connsiteY1" fmla="*/ 13252 h 848139"/>
                    <a:gd name="connsiteX2" fmla="*/ 609600 w 609600"/>
                    <a:gd name="connsiteY2" fmla="*/ 848139 h 848139"/>
                    <a:gd name="connsiteX3" fmla="*/ 13253 w 609600"/>
                    <a:gd name="connsiteY3" fmla="*/ 834887 h 848139"/>
                    <a:gd name="connsiteX4" fmla="*/ 0 w 609600"/>
                    <a:gd name="connsiteY4" fmla="*/ 0 h 848139"/>
                    <a:gd name="connsiteX0" fmla="*/ 0 w 626911"/>
                    <a:gd name="connsiteY0" fmla="*/ 0 h 859109"/>
                    <a:gd name="connsiteX1" fmla="*/ 613659 w 626911"/>
                    <a:gd name="connsiteY1" fmla="*/ 24222 h 859109"/>
                    <a:gd name="connsiteX2" fmla="*/ 626911 w 626911"/>
                    <a:gd name="connsiteY2" fmla="*/ 859109 h 859109"/>
                    <a:gd name="connsiteX3" fmla="*/ 30564 w 626911"/>
                    <a:gd name="connsiteY3" fmla="*/ 845857 h 859109"/>
                    <a:gd name="connsiteX4" fmla="*/ 0 w 626911"/>
                    <a:gd name="connsiteY4" fmla="*/ 0 h 859109"/>
                    <a:gd name="connsiteX0" fmla="*/ 0 w 621141"/>
                    <a:gd name="connsiteY0" fmla="*/ 0 h 845857"/>
                    <a:gd name="connsiteX1" fmla="*/ 613659 w 621141"/>
                    <a:gd name="connsiteY1" fmla="*/ 24222 h 845857"/>
                    <a:gd name="connsiteX2" fmla="*/ 621141 w 621141"/>
                    <a:gd name="connsiteY2" fmla="*/ 833514 h 845857"/>
                    <a:gd name="connsiteX3" fmla="*/ 30564 w 621141"/>
                    <a:gd name="connsiteY3" fmla="*/ 845857 h 845857"/>
                    <a:gd name="connsiteX4" fmla="*/ 0 w 621141"/>
                    <a:gd name="connsiteY4" fmla="*/ 0 h 845857"/>
                    <a:gd name="connsiteX0" fmla="*/ 4056 w 625197"/>
                    <a:gd name="connsiteY0" fmla="*/ 0 h 842200"/>
                    <a:gd name="connsiteX1" fmla="*/ 617715 w 625197"/>
                    <a:gd name="connsiteY1" fmla="*/ 24222 h 842200"/>
                    <a:gd name="connsiteX2" fmla="*/ 625197 w 625197"/>
                    <a:gd name="connsiteY2" fmla="*/ 833514 h 842200"/>
                    <a:gd name="connsiteX3" fmla="*/ 0 w 625197"/>
                    <a:gd name="connsiteY3" fmla="*/ 842200 h 842200"/>
                    <a:gd name="connsiteX4" fmla="*/ 4056 w 625197"/>
                    <a:gd name="connsiteY4" fmla="*/ 0 h 842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5197" h="842200">
                      <a:moveTo>
                        <a:pt x="4056" y="0"/>
                      </a:moveTo>
                      <a:lnTo>
                        <a:pt x="617715" y="24222"/>
                      </a:lnTo>
                      <a:lnTo>
                        <a:pt x="625197" y="833514"/>
                      </a:lnTo>
                      <a:lnTo>
                        <a:pt x="0" y="842200"/>
                      </a:lnTo>
                      <a:lnTo>
                        <a:pt x="4056" y="0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FFFF00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28DB37DD-D315-4A87-8C96-8392B8B84A19}"/>
                    </a:ext>
                  </a:extLst>
                </p:cNvPr>
                <p:cNvSpPr/>
                <p:nvPr/>
              </p:nvSpPr>
              <p:spPr>
                <a:xfrm rot="16200000">
                  <a:off x="3982455" y="3569689"/>
                  <a:ext cx="813690" cy="1066743"/>
                </a:xfrm>
                <a:custGeom>
                  <a:avLst/>
                  <a:gdLst>
                    <a:gd name="connsiteX0" fmla="*/ 0 w 804165"/>
                    <a:gd name="connsiteY0" fmla="*/ 0 h 1047693"/>
                    <a:gd name="connsiteX1" fmla="*/ 804165 w 804165"/>
                    <a:gd name="connsiteY1" fmla="*/ 0 h 1047693"/>
                    <a:gd name="connsiteX2" fmla="*/ 804165 w 804165"/>
                    <a:gd name="connsiteY2" fmla="*/ 1047693 h 1047693"/>
                    <a:gd name="connsiteX3" fmla="*/ 0 w 804165"/>
                    <a:gd name="connsiteY3" fmla="*/ 1047693 h 1047693"/>
                    <a:gd name="connsiteX4" fmla="*/ 0 w 804165"/>
                    <a:gd name="connsiteY4" fmla="*/ 0 h 1047693"/>
                    <a:gd name="connsiteX0" fmla="*/ 0 w 804165"/>
                    <a:gd name="connsiteY0" fmla="*/ 0 h 1047693"/>
                    <a:gd name="connsiteX1" fmla="*/ 770828 w 804165"/>
                    <a:gd name="connsiteY1" fmla="*/ 28575 h 1047693"/>
                    <a:gd name="connsiteX2" fmla="*/ 804165 w 804165"/>
                    <a:gd name="connsiteY2" fmla="*/ 1047693 h 1047693"/>
                    <a:gd name="connsiteX3" fmla="*/ 0 w 804165"/>
                    <a:gd name="connsiteY3" fmla="*/ 1047693 h 1047693"/>
                    <a:gd name="connsiteX4" fmla="*/ 0 w 804165"/>
                    <a:gd name="connsiteY4" fmla="*/ 0 h 1047693"/>
                    <a:gd name="connsiteX0" fmla="*/ 0 w 804165"/>
                    <a:gd name="connsiteY0" fmla="*/ 0 h 1066743"/>
                    <a:gd name="connsiteX1" fmla="*/ 770828 w 804165"/>
                    <a:gd name="connsiteY1" fmla="*/ 47625 h 1066743"/>
                    <a:gd name="connsiteX2" fmla="*/ 804165 w 804165"/>
                    <a:gd name="connsiteY2" fmla="*/ 1066743 h 1066743"/>
                    <a:gd name="connsiteX3" fmla="*/ 0 w 804165"/>
                    <a:gd name="connsiteY3" fmla="*/ 1066743 h 1066743"/>
                    <a:gd name="connsiteX4" fmla="*/ 0 w 804165"/>
                    <a:gd name="connsiteY4" fmla="*/ 0 h 1066743"/>
                    <a:gd name="connsiteX0" fmla="*/ 0 w 804165"/>
                    <a:gd name="connsiteY0" fmla="*/ 0 h 1066743"/>
                    <a:gd name="connsiteX1" fmla="*/ 770828 w 804165"/>
                    <a:gd name="connsiteY1" fmla="*/ 47625 h 1066743"/>
                    <a:gd name="connsiteX2" fmla="*/ 776106 w 804165"/>
                    <a:gd name="connsiteY2" fmla="*/ 258872 h 1066743"/>
                    <a:gd name="connsiteX3" fmla="*/ 804165 w 804165"/>
                    <a:gd name="connsiteY3" fmla="*/ 1066743 h 1066743"/>
                    <a:gd name="connsiteX4" fmla="*/ 0 w 804165"/>
                    <a:gd name="connsiteY4" fmla="*/ 1066743 h 1066743"/>
                    <a:gd name="connsiteX5" fmla="*/ 0 w 804165"/>
                    <a:gd name="connsiteY5" fmla="*/ 0 h 1066743"/>
                    <a:gd name="connsiteX0" fmla="*/ 0 w 804165"/>
                    <a:gd name="connsiteY0" fmla="*/ 0 h 1066743"/>
                    <a:gd name="connsiteX1" fmla="*/ 770828 w 804165"/>
                    <a:gd name="connsiteY1" fmla="*/ 47625 h 1066743"/>
                    <a:gd name="connsiteX2" fmla="*/ 776106 w 804165"/>
                    <a:gd name="connsiteY2" fmla="*/ 258872 h 1066743"/>
                    <a:gd name="connsiteX3" fmla="*/ 804165 w 804165"/>
                    <a:gd name="connsiteY3" fmla="*/ 1066743 h 1066743"/>
                    <a:gd name="connsiteX4" fmla="*/ 0 w 804165"/>
                    <a:gd name="connsiteY4" fmla="*/ 1066743 h 1066743"/>
                    <a:gd name="connsiteX5" fmla="*/ 0 w 804165"/>
                    <a:gd name="connsiteY5" fmla="*/ 0 h 1066743"/>
                    <a:gd name="connsiteX0" fmla="*/ 0 w 808772"/>
                    <a:gd name="connsiteY0" fmla="*/ 0 h 1066743"/>
                    <a:gd name="connsiteX1" fmla="*/ 770828 w 808772"/>
                    <a:gd name="connsiteY1" fmla="*/ 47625 h 1066743"/>
                    <a:gd name="connsiteX2" fmla="*/ 804681 w 808772"/>
                    <a:gd name="connsiteY2" fmla="*/ 273159 h 1066743"/>
                    <a:gd name="connsiteX3" fmla="*/ 804165 w 808772"/>
                    <a:gd name="connsiteY3" fmla="*/ 1066743 h 1066743"/>
                    <a:gd name="connsiteX4" fmla="*/ 0 w 808772"/>
                    <a:gd name="connsiteY4" fmla="*/ 1066743 h 1066743"/>
                    <a:gd name="connsiteX5" fmla="*/ 0 w 808772"/>
                    <a:gd name="connsiteY5" fmla="*/ 0 h 1066743"/>
                    <a:gd name="connsiteX0" fmla="*/ 0 w 804681"/>
                    <a:gd name="connsiteY0" fmla="*/ 0 h 1066743"/>
                    <a:gd name="connsiteX1" fmla="*/ 770828 w 804681"/>
                    <a:gd name="connsiteY1" fmla="*/ 47625 h 1066743"/>
                    <a:gd name="connsiteX2" fmla="*/ 804681 w 804681"/>
                    <a:gd name="connsiteY2" fmla="*/ 273159 h 1066743"/>
                    <a:gd name="connsiteX3" fmla="*/ 804165 w 804681"/>
                    <a:gd name="connsiteY3" fmla="*/ 1066743 h 1066743"/>
                    <a:gd name="connsiteX4" fmla="*/ 0 w 804681"/>
                    <a:gd name="connsiteY4" fmla="*/ 1066743 h 1066743"/>
                    <a:gd name="connsiteX5" fmla="*/ 0 w 804681"/>
                    <a:gd name="connsiteY5" fmla="*/ 0 h 1066743"/>
                    <a:gd name="connsiteX0" fmla="*/ 0 w 813690"/>
                    <a:gd name="connsiteY0" fmla="*/ 0 h 1066743"/>
                    <a:gd name="connsiteX1" fmla="*/ 770828 w 813690"/>
                    <a:gd name="connsiteY1" fmla="*/ 47625 h 1066743"/>
                    <a:gd name="connsiteX2" fmla="*/ 804681 w 813690"/>
                    <a:gd name="connsiteY2" fmla="*/ 273159 h 1066743"/>
                    <a:gd name="connsiteX3" fmla="*/ 813690 w 813690"/>
                    <a:gd name="connsiteY3" fmla="*/ 1023880 h 1066743"/>
                    <a:gd name="connsiteX4" fmla="*/ 0 w 813690"/>
                    <a:gd name="connsiteY4" fmla="*/ 1066743 h 1066743"/>
                    <a:gd name="connsiteX5" fmla="*/ 0 w 813690"/>
                    <a:gd name="connsiteY5" fmla="*/ 0 h 1066743"/>
                    <a:gd name="connsiteX0" fmla="*/ 0 w 813690"/>
                    <a:gd name="connsiteY0" fmla="*/ 0 h 1066743"/>
                    <a:gd name="connsiteX1" fmla="*/ 770828 w 813690"/>
                    <a:gd name="connsiteY1" fmla="*/ 47625 h 1066743"/>
                    <a:gd name="connsiteX2" fmla="*/ 804681 w 813690"/>
                    <a:gd name="connsiteY2" fmla="*/ 273159 h 1066743"/>
                    <a:gd name="connsiteX3" fmla="*/ 813690 w 813690"/>
                    <a:gd name="connsiteY3" fmla="*/ 1038170 h 1066743"/>
                    <a:gd name="connsiteX4" fmla="*/ 0 w 813690"/>
                    <a:gd name="connsiteY4" fmla="*/ 1066743 h 1066743"/>
                    <a:gd name="connsiteX5" fmla="*/ 0 w 813690"/>
                    <a:gd name="connsiteY5" fmla="*/ 0 h 1066743"/>
                    <a:gd name="connsiteX0" fmla="*/ 0 w 813690"/>
                    <a:gd name="connsiteY0" fmla="*/ 0 h 1066743"/>
                    <a:gd name="connsiteX1" fmla="*/ 727966 w 813690"/>
                    <a:gd name="connsiteY1" fmla="*/ 33340 h 1066743"/>
                    <a:gd name="connsiteX2" fmla="*/ 804681 w 813690"/>
                    <a:gd name="connsiteY2" fmla="*/ 273159 h 1066743"/>
                    <a:gd name="connsiteX3" fmla="*/ 813690 w 813690"/>
                    <a:gd name="connsiteY3" fmla="*/ 1038170 h 1066743"/>
                    <a:gd name="connsiteX4" fmla="*/ 0 w 813690"/>
                    <a:gd name="connsiteY4" fmla="*/ 1066743 h 1066743"/>
                    <a:gd name="connsiteX5" fmla="*/ 0 w 813690"/>
                    <a:gd name="connsiteY5" fmla="*/ 0 h 1066743"/>
                    <a:gd name="connsiteX0" fmla="*/ 0 w 813690"/>
                    <a:gd name="connsiteY0" fmla="*/ 0 h 1066743"/>
                    <a:gd name="connsiteX1" fmla="*/ 595131 w 813690"/>
                    <a:gd name="connsiteY1" fmla="*/ 30273 h 1066743"/>
                    <a:gd name="connsiteX2" fmla="*/ 727966 w 813690"/>
                    <a:gd name="connsiteY2" fmla="*/ 33340 h 1066743"/>
                    <a:gd name="connsiteX3" fmla="*/ 804681 w 813690"/>
                    <a:gd name="connsiteY3" fmla="*/ 273159 h 1066743"/>
                    <a:gd name="connsiteX4" fmla="*/ 813690 w 813690"/>
                    <a:gd name="connsiteY4" fmla="*/ 1038170 h 1066743"/>
                    <a:gd name="connsiteX5" fmla="*/ 0 w 813690"/>
                    <a:gd name="connsiteY5" fmla="*/ 1066743 h 1066743"/>
                    <a:gd name="connsiteX6" fmla="*/ 0 w 813690"/>
                    <a:gd name="connsiteY6" fmla="*/ 0 h 1066743"/>
                    <a:gd name="connsiteX0" fmla="*/ 0 w 813690"/>
                    <a:gd name="connsiteY0" fmla="*/ 0 h 1066743"/>
                    <a:gd name="connsiteX1" fmla="*/ 595131 w 813690"/>
                    <a:gd name="connsiteY1" fmla="*/ 30276 h 1066743"/>
                    <a:gd name="connsiteX2" fmla="*/ 727966 w 813690"/>
                    <a:gd name="connsiteY2" fmla="*/ 33340 h 1066743"/>
                    <a:gd name="connsiteX3" fmla="*/ 804681 w 813690"/>
                    <a:gd name="connsiteY3" fmla="*/ 273159 h 1066743"/>
                    <a:gd name="connsiteX4" fmla="*/ 813690 w 813690"/>
                    <a:gd name="connsiteY4" fmla="*/ 1038170 h 1066743"/>
                    <a:gd name="connsiteX5" fmla="*/ 0 w 813690"/>
                    <a:gd name="connsiteY5" fmla="*/ 1066743 h 1066743"/>
                    <a:gd name="connsiteX6" fmla="*/ 0 w 813690"/>
                    <a:gd name="connsiteY6" fmla="*/ 0 h 1066743"/>
                    <a:gd name="connsiteX0" fmla="*/ 0 w 813690"/>
                    <a:gd name="connsiteY0" fmla="*/ 0 h 1066743"/>
                    <a:gd name="connsiteX1" fmla="*/ 595131 w 813690"/>
                    <a:gd name="connsiteY1" fmla="*/ 30276 h 1066743"/>
                    <a:gd name="connsiteX2" fmla="*/ 723204 w 813690"/>
                    <a:gd name="connsiteY2" fmla="*/ 47631 h 1066743"/>
                    <a:gd name="connsiteX3" fmla="*/ 804681 w 813690"/>
                    <a:gd name="connsiteY3" fmla="*/ 273159 h 1066743"/>
                    <a:gd name="connsiteX4" fmla="*/ 813690 w 813690"/>
                    <a:gd name="connsiteY4" fmla="*/ 1038170 h 1066743"/>
                    <a:gd name="connsiteX5" fmla="*/ 0 w 813690"/>
                    <a:gd name="connsiteY5" fmla="*/ 1066743 h 1066743"/>
                    <a:gd name="connsiteX6" fmla="*/ 0 w 813690"/>
                    <a:gd name="connsiteY6" fmla="*/ 0 h 1066743"/>
                    <a:gd name="connsiteX0" fmla="*/ 0 w 813690"/>
                    <a:gd name="connsiteY0" fmla="*/ 0 h 1066743"/>
                    <a:gd name="connsiteX1" fmla="*/ 595131 w 813690"/>
                    <a:gd name="connsiteY1" fmla="*/ 30276 h 1066743"/>
                    <a:gd name="connsiteX2" fmla="*/ 723204 w 813690"/>
                    <a:gd name="connsiteY2" fmla="*/ 47631 h 1066743"/>
                    <a:gd name="connsiteX3" fmla="*/ 804681 w 813690"/>
                    <a:gd name="connsiteY3" fmla="*/ 273159 h 1066743"/>
                    <a:gd name="connsiteX4" fmla="*/ 813690 w 813690"/>
                    <a:gd name="connsiteY4" fmla="*/ 1038170 h 1066743"/>
                    <a:gd name="connsiteX5" fmla="*/ 0 w 813690"/>
                    <a:gd name="connsiteY5" fmla="*/ 1066743 h 1066743"/>
                    <a:gd name="connsiteX6" fmla="*/ 0 w 813690"/>
                    <a:gd name="connsiteY6" fmla="*/ 0 h 1066743"/>
                    <a:gd name="connsiteX0" fmla="*/ 0 w 813690"/>
                    <a:gd name="connsiteY0" fmla="*/ 0 h 1066743"/>
                    <a:gd name="connsiteX1" fmla="*/ 595131 w 813690"/>
                    <a:gd name="connsiteY1" fmla="*/ 30276 h 1066743"/>
                    <a:gd name="connsiteX2" fmla="*/ 713679 w 813690"/>
                    <a:gd name="connsiteY2" fmla="*/ 66684 h 1066743"/>
                    <a:gd name="connsiteX3" fmla="*/ 804681 w 813690"/>
                    <a:gd name="connsiteY3" fmla="*/ 273159 h 1066743"/>
                    <a:gd name="connsiteX4" fmla="*/ 813690 w 813690"/>
                    <a:gd name="connsiteY4" fmla="*/ 1038170 h 1066743"/>
                    <a:gd name="connsiteX5" fmla="*/ 0 w 813690"/>
                    <a:gd name="connsiteY5" fmla="*/ 1066743 h 1066743"/>
                    <a:gd name="connsiteX6" fmla="*/ 0 w 813690"/>
                    <a:gd name="connsiteY6" fmla="*/ 0 h 1066743"/>
                    <a:gd name="connsiteX0" fmla="*/ 0 w 813690"/>
                    <a:gd name="connsiteY0" fmla="*/ 0 h 1066743"/>
                    <a:gd name="connsiteX1" fmla="*/ 595131 w 813690"/>
                    <a:gd name="connsiteY1" fmla="*/ 30276 h 1066743"/>
                    <a:gd name="connsiteX2" fmla="*/ 713679 w 813690"/>
                    <a:gd name="connsiteY2" fmla="*/ 66684 h 1066743"/>
                    <a:gd name="connsiteX3" fmla="*/ 804681 w 813690"/>
                    <a:gd name="connsiteY3" fmla="*/ 273159 h 1066743"/>
                    <a:gd name="connsiteX4" fmla="*/ 813690 w 813690"/>
                    <a:gd name="connsiteY4" fmla="*/ 1038170 h 1066743"/>
                    <a:gd name="connsiteX5" fmla="*/ 0 w 813690"/>
                    <a:gd name="connsiteY5" fmla="*/ 1066743 h 1066743"/>
                    <a:gd name="connsiteX6" fmla="*/ 0 w 813690"/>
                    <a:gd name="connsiteY6" fmla="*/ 0 h 1066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13690" h="1066743">
                      <a:moveTo>
                        <a:pt x="0" y="0"/>
                      </a:moveTo>
                      <a:lnTo>
                        <a:pt x="595131" y="30276"/>
                      </a:lnTo>
                      <a:lnTo>
                        <a:pt x="713679" y="66684"/>
                      </a:lnTo>
                      <a:cubicBezTo>
                        <a:pt x="747189" y="143453"/>
                        <a:pt x="804509" y="182109"/>
                        <a:pt x="804681" y="273159"/>
                      </a:cubicBezTo>
                      <a:lnTo>
                        <a:pt x="813690" y="1038170"/>
                      </a:lnTo>
                      <a:lnTo>
                        <a:pt x="0" y="106674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FFFF00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C084D4D7-F9AC-42EA-AEE7-3D7342E6D5C6}"/>
                    </a:ext>
                  </a:extLst>
                </p:cNvPr>
                <p:cNvSpPr/>
                <p:nvPr/>
              </p:nvSpPr>
              <p:spPr>
                <a:xfrm rot="16200000">
                  <a:off x="5318713" y="4139435"/>
                  <a:ext cx="481275" cy="778032"/>
                </a:xfrm>
                <a:custGeom>
                  <a:avLst/>
                  <a:gdLst>
                    <a:gd name="connsiteX0" fmla="*/ 0 w 471749"/>
                    <a:gd name="connsiteY0" fmla="*/ 0 h 750788"/>
                    <a:gd name="connsiteX1" fmla="*/ 471749 w 471749"/>
                    <a:gd name="connsiteY1" fmla="*/ 0 h 750788"/>
                    <a:gd name="connsiteX2" fmla="*/ 471749 w 471749"/>
                    <a:gd name="connsiteY2" fmla="*/ 750788 h 750788"/>
                    <a:gd name="connsiteX3" fmla="*/ 0 w 471749"/>
                    <a:gd name="connsiteY3" fmla="*/ 750788 h 750788"/>
                    <a:gd name="connsiteX4" fmla="*/ 0 w 471749"/>
                    <a:gd name="connsiteY4" fmla="*/ 0 h 750788"/>
                    <a:gd name="connsiteX0" fmla="*/ 0 w 481274"/>
                    <a:gd name="connsiteY0" fmla="*/ 23811 h 774599"/>
                    <a:gd name="connsiteX1" fmla="*/ 481274 w 481274"/>
                    <a:gd name="connsiteY1" fmla="*/ 0 h 774599"/>
                    <a:gd name="connsiteX2" fmla="*/ 471749 w 481274"/>
                    <a:gd name="connsiteY2" fmla="*/ 774599 h 774599"/>
                    <a:gd name="connsiteX3" fmla="*/ 0 w 481274"/>
                    <a:gd name="connsiteY3" fmla="*/ 774599 h 774599"/>
                    <a:gd name="connsiteX4" fmla="*/ 0 w 481274"/>
                    <a:gd name="connsiteY4" fmla="*/ 23811 h 774599"/>
                    <a:gd name="connsiteX0" fmla="*/ 0 w 481275"/>
                    <a:gd name="connsiteY0" fmla="*/ 9414 h 774599"/>
                    <a:gd name="connsiteX1" fmla="*/ 481275 w 481275"/>
                    <a:gd name="connsiteY1" fmla="*/ 0 h 774599"/>
                    <a:gd name="connsiteX2" fmla="*/ 471750 w 481275"/>
                    <a:gd name="connsiteY2" fmla="*/ 774599 h 774599"/>
                    <a:gd name="connsiteX3" fmla="*/ 1 w 481275"/>
                    <a:gd name="connsiteY3" fmla="*/ 774599 h 774599"/>
                    <a:gd name="connsiteX4" fmla="*/ 0 w 481275"/>
                    <a:gd name="connsiteY4" fmla="*/ 9414 h 774599"/>
                    <a:gd name="connsiteX0" fmla="*/ 0 w 481275"/>
                    <a:gd name="connsiteY0" fmla="*/ 9414 h 774599"/>
                    <a:gd name="connsiteX1" fmla="*/ 481275 w 481275"/>
                    <a:gd name="connsiteY1" fmla="*/ 0 h 774599"/>
                    <a:gd name="connsiteX2" fmla="*/ 466988 w 481275"/>
                    <a:gd name="connsiteY2" fmla="*/ 764998 h 774599"/>
                    <a:gd name="connsiteX3" fmla="*/ 1 w 481275"/>
                    <a:gd name="connsiteY3" fmla="*/ 774599 h 774599"/>
                    <a:gd name="connsiteX4" fmla="*/ 0 w 481275"/>
                    <a:gd name="connsiteY4" fmla="*/ 9414 h 774599"/>
                    <a:gd name="connsiteX0" fmla="*/ 0 w 481275"/>
                    <a:gd name="connsiteY0" fmla="*/ 19015 h 784200"/>
                    <a:gd name="connsiteX1" fmla="*/ 481275 w 481275"/>
                    <a:gd name="connsiteY1" fmla="*/ 0 h 784200"/>
                    <a:gd name="connsiteX2" fmla="*/ 466988 w 481275"/>
                    <a:gd name="connsiteY2" fmla="*/ 774599 h 784200"/>
                    <a:gd name="connsiteX3" fmla="*/ 1 w 481275"/>
                    <a:gd name="connsiteY3" fmla="*/ 784200 h 784200"/>
                    <a:gd name="connsiteX4" fmla="*/ 0 w 481275"/>
                    <a:gd name="connsiteY4" fmla="*/ 19015 h 784200"/>
                    <a:gd name="connsiteX0" fmla="*/ 0 w 481275"/>
                    <a:gd name="connsiteY0" fmla="*/ 19015 h 784200"/>
                    <a:gd name="connsiteX1" fmla="*/ 481275 w 481275"/>
                    <a:gd name="connsiteY1" fmla="*/ 0 h 784200"/>
                    <a:gd name="connsiteX2" fmla="*/ 466988 w 481275"/>
                    <a:gd name="connsiteY2" fmla="*/ 769801 h 784200"/>
                    <a:gd name="connsiteX3" fmla="*/ 1 w 481275"/>
                    <a:gd name="connsiteY3" fmla="*/ 784200 h 784200"/>
                    <a:gd name="connsiteX4" fmla="*/ 0 w 481275"/>
                    <a:gd name="connsiteY4" fmla="*/ 19015 h 784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81275" h="784200">
                      <a:moveTo>
                        <a:pt x="0" y="19015"/>
                      </a:moveTo>
                      <a:lnTo>
                        <a:pt x="481275" y="0"/>
                      </a:lnTo>
                      <a:lnTo>
                        <a:pt x="466988" y="769801"/>
                      </a:lnTo>
                      <a:lnTo>
                        <a:pt x="1" y="784200"/>
                      </a:lnTo>
                      <a:cubicBezTo>
                        <a:pt x="1" y="529138"/>
                        <a:pt x="0" y="274077"/>
                        <a:pt x="0" y="19015"/>
                      </a:cubicBezTo>
                      <a:close/>
                    </a:path>
                  </a:pathLst>
                </a:custGeom>
                <a:noFill/>
                <a:ln w="12700">
                  <a:solidFill>
                    <a:srgbClr val="FFFF00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4BC04A8-BA1F-4F39-A79F-5A53CB43584C}"/>
                    </a:ext>
                  </a:extLst>
                </p:cNvPr>
                <p:cNvSpPr/>
                <p:nvPr/>
              </p:nvSpPr>
              <p:spPr>
                <a:xfrm rot="16200000">
                  <a:off x="5250871" y="4855348"/>
                  <a:ext cx="674113" cy="768512"/>
                </a:xfrm>
                <a:custGeom>
                  <a:avLst/>
                  <a:gdLst>
                    <a:gd name="connsiteX0" fmla="*/ 0 w 674112"/>
                    <a:gd name="connsiteY0" fmla="*/ 0 h 744699"/>
                    <a:gd name="connsiteX1" fmla="*/ 674112 w 674112"/>
                    <a:gd name="connsiteY1" fmla="*/ 0 h 744699"/>
                    <a:gd name="connsiteX2" fmla="*/ 674112 w 674112"/>
                    <a:gd name="connsiteY2" fmla="*/ 744699 h 744699"/>
                    <a:gd name="connsiteX3" fmla="*/ 0 w 674112"/>
                    <a:gd name="connsiteY3" fmla="*/ 744699 h 744699"/>
                    <a:gd name="connsiteX4" fmla="*/ 0 w 674112"/>
                    <a:gd name="connsiteY4" fmla="*/ 0 h 744699"/>
                    <a:gd name="connsiteX0" fmla="*/ 0 w 674113"/>
                    <a:gd name="connsiteY0" fmla="*/ 23816 h 744699"/>
                    <a:gd name="connsiteX1" fmla="*/ 674113 w 674113"/>
                    <a:gd name="connsiteY1" fmla="*/ 0 h 744699"/>
                    <a:gd name="connsiteX2" fmla="*/ 674113 w 674113"/>
                    <a:gd name="connsiteY2" fmla="*/ 744699 h 744699"/>
                    <a:gd name="connsiteX3" fmla="*/ 1 w 674113"/>
                    <a:gd name="connsiteY3" fmla="*/ 744699 h 744699"/>
                    <a:gd name="connsiteX4" fmla="*/ 0 w 674113"/>
                    <a:gd name="connsiteY4" fmla="*/ 23816 h 744699"/>
                    <a:gd name="connsiteX0" fmla="*/ 0 w 674113"/>
                    <a:gd name="connsiteY0" fmla="*/ 23816 h 768512"/>
                    <a:gd name="connsiteX1" fmla="*/ 674113 w 674113"/>
                    <a:gd name="connsiteY1" fmla="*/ 0 h 768512"/>
                    <a:gd name="connsiteX2" fmla="*/ 674113 w 674113"/>
                    <a:gd name="connsiteY2" fmla="*/ 744699 h 768512"/>
                    <a:gd name="connsiteX3" fmla="*/ 1 w 674113"/>
                    <a:gd name="connsiteY3" fmla="*/ 768512 h 768512"/>
                    <a:gd name="connsiteX4" fmla="*/ 0 w 674113"/>
                    <a:gd name="connsiteY4" fmla="*/ 23816 h 7685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74113" h="768512">
                      <a:moveTo>
                        <a:pt x="0" y="23816"/>
                      </a:moveTo>
                      <a:lnTo>
                        <a:pt x="674113" y="0"/>
                      </a:lnTo>
                      <a:lnTo>
                        <a:pt x="674113" y="744699"/>
                      </a:lnTo>
                      <a:lnTo>
                        <a:pt x="1" y="768512"/>
                      </a:lnTo>
                      <a:cubicBezTo>
                        <a:pt x="1" y="528218"/>
                        <a:pt x="0" y="264110"/>
                        <a:pt x="0" y="23816"/>
                      </a:cubicBezTo>
                      <a:close/>
                    </a:path>
                  </a:pathLst>
                </a:custGeom>
                <a:noFill/>
                <a:ln w="12700">
                  <a:solidFill>
                    <a:srgbClr val="FFFF00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35AF8206-AAFA-471E-BF9E-512FDCBB1A8F}"/>
                    </a:ext>
                  </a:extLst>
                </p:cNvPr>
                <p:cNvSpPr/>
                <p:nvPr/>
              </p:nvSpPr>
              <p:spPr>
                <a:xfrm rot="16200000">
                  <a:off x="6108251" y="4792058"/>
                  <a:ext cx="444604" cy="372585"/>
                </a:xfrm>
                <a:custGeom>
                  <a:avLst/>
                  <a:gdLst>
                    <a:gd name="connsiteX0" fmla="*/ 0 w 439839"/>
                    <a:gd name="connsiteY0" fmla="*/ 0 h 382110"/>
                    <a:gd name="connsiteX1" fmla="*/ 439839 w 439839"/>
                    <a:gd name="connsiteY1" fmla="*/ 0 h 382110"/>
                    <a:gd name="connsiteX2" fmla="*/ 439839 w 439839"/>
                    <a:gd name="connsiteY2" fmla="*/ 382110 h 382110"/>
                    <a:gd name="connsiteX3" fmla="*/ 0 w 439839"/>
                    <a:gd name="connsiteY3" fmla="*/ 382110 h 382110"/>
                    <a:gd name="connsiteX4" fmla="*/ 0 w 439839"/>
                    <a:gd name="connsiteY4" fmla="*/ 0 h 382110"/>
                    <a:gd name="connsiteX0" fmla="*/ 0 w 439839"/>
                    <a:gd name="connsiteY0" fmla="*/ 0 h 382110"/>
                    <a:gd name="connsiteX1" fmla="*/ 425552 w 439839"/>
                    <a:gd name="connsiteY1" fmla="*/ 19053 h 382110"/>
                    <a:gd name="connsiteX2" fmla="*/ 439839 w 439839"/>
                    <a:gd name="connsiteY2" fmla="*/ 382110 h 382110"/>
                    <a:gd name="connsiteX3" fmla="*/ 0 w 439839"/>
                    <a:gd name="connsiteY3" fmla="*/ 382110 h 382110"/>
                    <a:gd name="connsiteX4" fmla="*/ 0 w 439839"/>
                    <a:gd name="connsiteY4" fmla="*/ 0 h 382110"/>
                    <a:gd name="connsiteX0" fmla="*/ 0 w 444603"/>
                    <a:gd name="connsiteY0" fmla="*/ 0 h 363057"/>
                    <a:gd name="connsiteX1" fmla="*/ 430316 w 444603"/>
                    <a:gd name="connsiteY1" fmla="*/ 0 h 363057"/>
                    <a:gd name="connsiteX2" fmla="*/ 444603 w 444603"/>
                    <a:gd name="connsiteY2" fmla="*/ 363057 h 363057"/>
                    <a:gd name="connsiteX3" fmla="*/ 4764 w 444603"/>
                    <a:gd name="connsiteY3" fmla="*/ 363057 h 363057"/>
                    <a:gd name="connsiteX4" fmla="*/ 0 w 444603"/>
                    <a:gd name="connsiteY4" fmla="*/ 0 h 363057"/>
                    <a:gd name="connsiteX0" fmla="*/ 0 w 439841"/>
                    <a:gd name="connsiteY0" fmla="*/ 9525 h 363057"/>
                    <a:gd name="connsiteX1" fmla="*/ 425554 w 439841"/>
                    <a:gd name="connsiteY1" fmla="*/ 0 h 363057"/>
                    <a:gd name="connsiteX2" fmla="*/ 439841 w 439841"/>
                    <a:gd name="connsiteY2" fmla="*/ 363057 h 363057"/>
                    <a:gd name="connsiteX3" fmla="*/ 2 w 439841"/>
                    <a:gd name="connsiteY3" fmla="*/ 363057 h 363057"/>
                    <a:gd name="connsiteX4" fmla="*/ 0 w 439841"/>
                    <a:gd name="connsiteY4" fmla="*/ 9525 h 363057"/>
                    <a:gd name="connsiteX0" fmla="*/ 0 w 439841"/>
                    <a:gd name="connsiteY0" fmla="*/ 9525 h 363057"/>
                    <a:gd name="connsiteX1" fmla="*/ 430317 w 439841"/>
                    <a:gd name="connsiteY1" fmla="*/ 0 h 363057"/>
                    <a:gd name="connsiteX2" fmla="*/ 439841 w 439841"/>
                    <a:gd name="connsiteY2" fmla="*/ 363057 h 363057"/>
                    <a:gd name="connsiteX3" fmla="*/ 2 w 439841"/>
                    <a:gd name="connsiteY3" fmla="*/ 363057 h 363057"/>
                    <a:gd name="connsiteX4" fmla="*/ 0 w 439841"/>
                    <a:gd name="connsiteY4" fmla="*/ 9525 h 363057"/>
                    <a:gd name="connsiteX0" fmla="*/ 0 w 444604"/>
                    <a:gd name="connsiteY0" fmla="*/ 19050 h 363057"/>
                    <a:gd name="connsiteX1" fmla="*/ 435080 w 444604"/>
                    <a:gd name="connsiteY1" fmla="*/ 0 h 363057"/>
                    <a:gd name="connsiteX2" fmla="*/ 444604 w 444604"/>
                    <a:gd name="connsiteY2" fmla="*/ 363057 h 363057"/>
                    <a:gd name="connsiteX3" fmla="*/ 4765 w 444604"/>
                    <a:gd name="connsiteY3" fmla="*/ 363057 h 363057"/>
                    <a:gd name="connsiteX4" fmla="*/ 0 w 444604"/>
                    <a:gd name="connsiteY4" fmla="*/ 19050 h 363057"/>
                    <a:gd name="connsiteX0" fmla="*/ 0 w 444604"/>
                    <a:gd name="connsiteY0" fmla="*/ 19050 h 372585"/>
                    <a:gd name="connsiteX1" fmla="*/ 435080 w 444604"/>
                    <a:gd name="connsiteY1" fmla="*/ 0 h 372585"/>
                    <a:gd name="connsiteX2" fmla="*/ 444604 w 444604"/>
                    <a:gd name="connsiteY2" fmla="*/ 363057 h 372585"/>
                    <a:gd name="connsiteX3" fmla="*/ 4765 w 444604"/>
                    <a:gd name="connsiteY3" fmla="*/ 372585 h 372585"/>
                    <a:gd name="connsiteX4" fmla="*/ 0 w 444604"/>
                    <a:gd name="connsiteY4" fmla="*/ 19050 h 3725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4604" h="372585">
                      <a:moveTo>
                        <a:pt x="0" y="19050"/>
                      </a:moveTo>
                      <a:lnTo>
                        <a:pt x="435080" y="0"/>
                      </a:lnTo>
                      <a:lnTo>
                        <a:pt x="444604" y="363057"/>
                      </a:lnTo>
                      <a:lnTo>
                        <a:pt x="4765" y="372585"/>
                      </a:lnTo>
                      <a:cubicBezTo>
                        <a:pt x="4764" y="254741"/>
                        <a:pt x="1" y="136894"/>
                        <a:pt x="0" y="19050"/>
                      </a:cubicBezTo>
                      <a:close/>
                    </a:path>
                  </a:pathLst>
                </a:custGeom>
                <a:noFill/>
                <a:ln w="12700">
                  <a:solidFill>
                    <a:srgbClr val="FFFF00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F0AAB870-15A2-49B3-9722-AC03B8799BC1}"/>
                    </a:ext>
                  </a:extLst>
                </p:cNvPr>
                <p:cNvSpPr/>
                <p:nvPr/>
              </p:nvSpPr>
              <p:spPr>
                <a:xfrm rot="16200000">
                  <a:off x="6261719" y="5237548"/>
                  <a:ext cx="240703" cy="437524"/>
                </a:xfrm>
                <a:custGeom>
                  <a:avLst/>
                  <a:gdLst>
                    <a:gd name="connsiteX0" fmla="*/ 0 w 309490"/>
                    <a:gd name="connsiteY0" fmla="*/ 0 h 506437"/>
                    <a:gd name="connsiteX1" fmla="*/ 309490 w 309490"/>
                    <a:gd name="connsiteY1" fmla="*/ 0 h 506437"/>
                    <a:gd name="connsiteX2" fmla="*/ 309490 w 309490"/>
                    <a:gd name="connsiteY2" fmla="*/ 506437 h 506437"/>
                    <a:gd name="connsiteX3" fmla="*/ 0 w 309490"/>
                    <a:gd name="connsiteY3" fmla="*/ 351692 h 506437"/>
                    <a:gd name="connsiteX4" fmla="*/ 0 w 309490"/>
                    <a:gd name="connsiteY4" fmla="*/ 0 h 506437"/>
                    <a:gd name="connsiteX0" fmla="*/ 0 w 309490"/>
                    <a:gd name="connsiteY0" fmla="*/ 0 h 506437"/>
                    <a:gd name="connsiteX1" fmla="*/ 297709 w 309490"/>
                    <a:gd name="connsiteY1" fmla="*/ 28575 h 506437"/>
                    <a:gd name="connsiteX2" fmla="*/ 309490 w 309490"/>
                    <a:gd name="connsiteY2" fmla="*/ 506437 h 506437"/>
                    <a:gd name="connsiteX3" fmla="*/ 0 w 309490"/>
                    <a:gd name="connsiteY3" fmla="*/ 351692 h 506437"/>
                    <a:gd name="connsiteX4" fmla="*/ 0 w 309490"/>
                    <a:gd name="connsiteY4" fmla="*/ 0 h 506437"/>
                    <a:gd name="connsiteX0" fmla="*/ 0 w 315381"/>
                    <a:gd name="connsiteY0" fmla="*/ 0 h 477862"/>
                    <a:gd name="connsiteX1" fmla="*/ 303600 w 315381"/>
                    <a:gd name="connsiteY1" fmla="*/ 0 h 477862"/>
                    <a:gd name="connsiteX2" fmla="*/ 315381 w 315381"/>
                    <a:gd name="connsiteY2" fmla="*/ 477862 h 477862"/>
                    <a:gd name="connsiteX3" fmla="*/ 5891 w 315381"/>
                    <a:gd name="connsiteY3" fmla="*/ 323117 h 477862"/>
                    <a:gd name="connsiteX4" fmla="*/ 0 w 315381"/>
                    <a:gd name="connsiteY4" fmla="*/ 0 h 477862"/>
                    <a:gd name="connsiteX0" fmla="*/ 0 w 315381"/>
                    <a:gd name="connsiteY0" fmla="*/ 0 h 477862"/>
                    <a:gd name="connsiteX1" fmla="*/ 303600 w 315381"/>
                    <a:gd name="connsiteY1" fmla="*/ 0 h 477862"/>
                    <a:gd name="connsiteX2" fmla="*/ 315381 w 315381"/>
                    <a:gd name="connsiteY2" fmla="*/ 477862 h 477862"/>
                    <a:gd name="connsiteX3" fmla="*/ 17671 w 315381"/>
                    <a:gd name="connsiteY3" fmla="*/ 358755 h 477862"/>
                    <a:gd name="connsiteX4" fmla="*/ 0 w 315381"/>
                    <a:gd name="connsiteY4" fmla="*/ 0 h 477862"/>
                    <a:gd name="connsiteX0" fmla="*/ 0 w 327162"/>
                    <a:gd name="connsiteY0" fmla="*/ 15275 h 477862"/>
                    <a:gd name="connsiteX1" fmla="*/ 315381 w 327162"/>
                    <a:gd name="connsiteY1" fmla="*/ 0 h 477862"/>
                    <a:gd name="connsiteX2" fmla="*/ 327162 w 327162"/>
                    <a:gd name="connsiteY2" fmla="*/ 477862 h 477862"/>
                    <a:gd name="connsiteX3" fmla="*/ 29452 w 327162"/>
                    <a:gd name="connsiteY3" fmla="*/ 358755 h 477862"/>
                    <a:gd name="connsiteX4" fmla="*/ 0 w 327162"/>
                    <a:gd name="connsiteY4" fmla="*/ 15275 h 477862"/>
                    <a:gd name="connsiteX0" fmla="*/ 0 w 309491"/>
                    <a:gd name="connsiteY0" fmla="*/ 15275 h 477862"/>
                    <a:gd name="connsiteX1" fmla="*/ 297710 w 309491"/>
                    <a:gd name="connsiteY1" fmla="*/ 0 h 477862"/>
                    <a:gd name="connsiteX2" fmla="*/ 309491 w 309491"/>
                    <a:gd name="connsiteY2" fmla="*/ 477862 h 477862"/>
                    <a:gd name="connsiteX3" fmla="*/ 11781 w 309491"/>
                    <a:gd name="connsiteY3" fmla="*/ 358755 h 477862"/>
                    <a:gd name="connsiteX4" fmla="*/ 0 w 309491"/>
                    <a:gd name="connsiteY4" fmla="*/ 15275 h 477862"/>
                    <a:gd name="connsiteX0" fmla="*/ 0 w 297710"/>
                    <a:gd name="connsiteY0" fmla="*/ 15275 h 477865"/>
                    <a:gd name="connsiteX1" fmla="*/ 297710 w 297710"/>
                    <a:gd name="connsiteY1" fmla="*/ 0 h 477865"/>
                    <a:gd name="connsiteX2" fmla="*/ 285929 w 297710"/>
                    <a:gd name="connsiteY2" fmla="*/ 477865 h 477865"/>
                    <a:gd name="connsiteX3" fmla="*/ 11781 w 297710"/>
                    <a:gd name="connsiteY3" fmla="*/ 358755 h 477865"/>
                    <a:gd name="connsiteX4" fmla="*/ 0 w 297710"/>
                    <a:gd name="connsiteY4" fmla="*/ 15275 h 477865"/>
                    <a:gd name="connsiteX0" fmla="*/ 0 w 297710"/>
                    <a:gd name="connsiteY0" fmla="*/ 15275 h 477868"/>
                    <a:gd name="connsiteX1" fmla="*/ 297710 w 297710"/>
                    <a:gd name="connsiteY1" fmla="*/ 0 h 477868"/>
                    <a:gd name="connsiteX2" fmla="*/ 297709 w 297710"/>
                    <a:gd name="connsiteY2" fmla="*/ 477868 h 477868"/>
                    <a:gd name="connsiteX3" fmla="*/ 11781 w 297710"/>
                    <a:gd name="connsiteY3" fmla="*/ 358755 h 477868"/>
                    <a:gd name="connsiteX4" fmla="*/ 0 w 297710"/>
                    <a:gd name="connsiteY4" fmla="*/ 15275 h 477868"/>
                    <a:gd name="connsiteX0" fmla="*/ 0 w 297710"/>
                    <a:gd name="connsiteY0" fmla="*/ 5093 h 467686"/>
                    <a:gd name="connsiteX1" fmla="*/ 297710 w 297710"/>
                    <a:gd name="connsiteY1" fmla="*/ 0 h 467686"/>
                    <a:gd name="connsiteX2" fmla="*/ 297709 w 297710"/>
                    <a:gd name="connsiteY2" fmla="*/ 467686 h 467686"/>
                    <a:gd name="connsiteX3" fmla="*/ 11781 w 297710"/>
                    <a:gd name="connsiteY3" fmla="*/ 348573 h 467686"/>
                    <a:gd name="connsiteX4" fmla="*/ 0 w 297710"/>
                    <a:gd name="connsiteY4" fmla="*/ 5093 h 467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7710" h="467686">
                      <a:moveTo>
                        <a:pt x="0" y="5093"/>
                      </a:moveTo>
                      <a:lnTo>
                        <a:pt x="297710" y="0"/>
                      </a:lnTo>
                      <a:cubicBezTo>
                        <a:pt x="297710" y="159289"/>
                        <a:pt x="297709" y="308397"/>
                        <a:pt x="297709" y="467686"/>
                      </a:cubicBezTo>
                      <a:lnTo>
                        <a:pt x="11781" y="348573"/>
                      </a:lnTo>
                      <a:lnTo>
                        <a:pt x="0" y="5093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FFFF00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7" name="Straight Connector 6">
                  <a:extLst>
                    <a:ext uri="{FF2B5EF4-FFF2-40B4-BE49-F238E27FC236}">
                      <a16:creationId xmlns:a16="http://schemas.microsoft.com/office/drawing/2014/main" id="{D966A8AA-F66C-44E2-B41D-942044FF558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60571" y="4615959"/>
                  <a:ext cx="0" cy="498383"/>
                </a:xfrm>
                <a:prstGeom prst="line">
                  <a:avLst/>
                </a:prstGeom>
                <a:noFill/>
                <a:ln w="12700">
                  <a:solidFill>
                    <a:srgbClr val="FFFF00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DAA65D33-5DB2-4E99-8594-15EF89819CC6}"/>
                </a:ext>
              </a:extLst>
            </p:cNvPr>
            <p:cNvSpPr/>
            <p:nvPr/>
          </p:nvSpPr>
          <p:spPr>
            <a:xfrm>
              <a:off x="3694247" y="3495097"/>
              <a:ext cx="5702320" cy="2788617"/>
            </a:xfrm>
            <a:custGeom>
              <a:avLst/>
              <a:gdLst>
                <a:gd name="connsiteX0" fmla="*/ 0 w 5897880"/>
                <a:gd name="connsiteY0" fmla="*/ 2987040 h 2994660"/>
                <a:gd name="connsiteX1" fmla="*/ 144780 w 5897880"/>
                <a:gd name="connsiteY1" fmla="*/ 381000 h 2994660"/>
                <a:gd name="connsiteX2" fmla="*/ 205740 w 5897880"/>
                <a:gd name="connsiteY2" fmla="*/ 259080 h 2994660"/>
                <a:gd name="connsiteX3" fmla="*/ 312420 w 5897880"/>
                <a:gd name="connsiteY3" fmla="*/ 160020 h 2994660"/>
                <a:gd name="connsiteX4" fmla="*/ 1882140 w 5897880"/>
                <a:gd name="connsiteY4" fmla="*/ 152400 h 2994660"/>
                <a:gd name="connsiteX5" fmla="*/ 1920240 w 5897880"/>
                <a:gd name="connsiteY5" fmla="*/ 45720 h 2994660"/>
                <a:gd name="connsiteX6" fmla="*/ 2049780 w 5897880"/>
                <a:gd name="connsiteY6" fmla="*/ 15240 h 2994660"/>
                <a:gd name="connsiteX7" fmla="*/ 4617720 w 5897880"/>
                <a:gd name="connsiteY7" fmla="*/ 0 h 2994660"/>
                <a:gd name="connsiteX8" fmla="*/ 4884420 w 5897880"/>
                <a:gd name="connsiteY8" fmla="*/ 45720 h 2994660"/>
                <a:gd name="connsiteX9" fmla="*/ 5684520 w 5897880"/>
                <a:gd name="connsiteY9" fmla="*/ 350520 h 2994660"/>
                <a:gd name="connsiteX10" fmla="*/ 5897880 w 5897880"/>
                <a:gd name="connsiteY10" fmla="*/ 1043940 h 2994660"/>
                <a:gd name="connsiteX11" fmla="*/ 4998720 w 5897880"/>
                <a:gd name="connsiteY11" fmla="*/ 1043940 h 2994660"/>
                <a:gd name="connsiteX12" fmla="*/ 4853940 w 5897880"/>
                <a:gd name="connsiteY12" fmla="*/ 960120 h 2994660"/>
                <a:gd name="connsiteX13" fmla="*/ 4480560 w 5897880"/>
                <a:gd name="connsiteY13" fmla="*/ 967740 h 2994660"/>
                <a:gd name="connsiteX14" fmla="*/ 4061460 w 5897880"/>
                <a:gd name="connsiteY14" fmla="*/ 1569720 h 2994660"/>
                <a:gd name="connsiteX15" fmla="*/ 3810000 w 5897880"/>
                <a:gd name="connsiteY15" fmla="*/ 1577340 h 2994660"/>
                <a:gd name="connsiteX16" fmla="*/ 3032760 w 5897880"/>
                <a:gd name="connsiteY16" fmla="*/ 2994660 h 2994660"/>
                <a:gd name="connsiteX17" fmla="*/ 0 w 5897880"/>
                <a:gd name="connsiteY17" fmla="*/ 2987040 h 2994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897880" h="2994660">
                  <a:moveTo>
                    <a:pt x="0" y="2987040"/>
                  </a:moveTo>
                  <a:lnTo>
                    <a:pt x="144780" y="381000"/>
                  </a:lnTo>
                  <a:lnTo>
                    <a:pt x="205740" y="259080"/>
                  </a:lnTo>
                  <a:lnTo>
                    <a:pt x="312420" y="160020"/>
                  </a:lnTo>
                  <a:lnTo>
                    <a:pt x="1882140" y="152400"/>
                  </a:lnTo>
                  <a:lnTo>
                    <a:pt x="1920240" y="45720"/>
                  </a:lnTo>
                  <a:lnTo>
                    <a:pt x="2049780" y="15240"/>
                  </a:lnTo>
                  <a:lnTo>
                    <a:pt x="4617720" y="0"/>
                  </a:lnTo>
                  <a:lnTo>
                    <a:pt x="4884420" y="45720"/>
                  </a:lnTo>
                  <a:lnTo>
                    <a:pt x="5684520" y="350520"/>
                  </a:lnTo>
                  <a:lnTo>
                    <a:pt x="5897880" y="1043940"/>
                  </a:lnTo>
                  <a:lnTo>
                    <a:pt x="4998720" y="1043940"/>
                  </a:lnTo>
                  <a:lnTo>
                    <a:pt x="4853940" y="960120"/>
                  </a:lnTo>
                  <a:lnTo>
                    <a:pt x="4480560" y="967740"/>
                  </a:lnTo>
                  <a:lnTo>
                    <a:pt x="4061460" y="1569720"/>
                  </a:lnTo>
                  <a:lnTo>
                    <a:pt x="3810000" y="1577340"/>
                  </a:lnTo>
                  <a:lnTo>
                    <a:pt x="3032760" y="2994660"/>
                  </a:lnTo>
                  <a:lnTo>
                    <a:pt x="0" y="2987040"/>
                  </a:lnTo>
                  <a:close/>
                </a:path>
              </a:pathLst>
            </a:custGeom>
            <a:noFill/>
            <a:ln w="3175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790303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6A93EC0-9378-4C9B-91ED-855FDA920A21}"/>
              </a:ext>
            </a:extLst>
          </p:cNvPr>
          <p:cNvGrpSpPr/>
          <p:nvPr/>
        </p:nvGrpSpPr>
        <p:grpSpPr>
          <a:xfrm>
            <a:off x="5442147" y="1139687"/>
            <a:ext cx="4470479" cy="5718313"/>
            <a:chOff x="6184269" y="1342116"/>
            <a:chExt cx="3973513" cy="5389988"/>
          </a:xfrm>
        </p:grpSpPr>
        <p:sp>
          <p:nvSpPr>
            <p:cNvPr id="5123" name="Rectangle 4">
              <a:extLst>
                <a:ext uri="{FF2B5EF4-FFF2-40B4-BE49-F238E27FC236}">
                  <a16:creationId xmlns:a16="http://schemas.microsoft.com/office/drawing/2014/main" id="{BC91D6C6-D387-4328-8978-39E4EEDA1D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4269" y="1342116"/>
              <a:ext cx="3973513" cy="261610"/>
            </a:xfrm>
            <a:prstGeom prst="rect">
              <a:avLst/>
            </a:prstGeom>
            <a:solidFill>
              <a:schemeClr val="accent4"/>
            </a:solidFill>
            <a:ln w="34925">
              <a:solidFill>
                <a:schemeClr val="dk1"/>
              </a:solidFill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Times New Roman"/>
                  <a:cs typeface="Arial" pitchFamily="34" charset="0"/>
                </a:rPr>
                <a:t>Hill East - Phase 2 </a:t>
              </a:r>
              <a:r>
                <a:rPr lang="en-US" sz="1100" b="1" dirty="0">
                  <a:solidFill>
                    <a:srgbClr val="FFFFFF"/>
                  </a:solidFill>
                  <a:latin typeface="Arial" pitchFamily="34" charset="0"/>
                  <a:ea typeface="Times New Roman"/>
                  <a:cs typeface="Arial" pitchFamily="34" charset="0"/>
                </a:rPr>
                <a:t>Surplus Parcels</a:t>
              </a:r>
              <a:endPara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Times New Roman"/>
                <a:cs typeface="Arial" pitchFamily="34" charset="0"/>
              </a:endParaRP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2E06C8EE-84FC-4FA7-8DF4-6B73CD97AE5F}"/>
                </a:ext>
              </a:extLst>
            </p:cNvPr>
            <p:cNvGrpSpPr/>
            <p:nvPr/>
          </p:nvGrpSpPr>
          <p:grpSpPr>
            <a:xfrm>
              <a:off x="6184269" y="1603726"/>
              <a:ext cx="3973513" cy="5128378"/>
              <a:chOff x="6184900" y="1599289"/>
              <a:chExt cx="3668387" cy="4926012"/>
            </a:xfrm>
          </p:grpSpPr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825BFEB6-CBB1-4055-87AF-4CAAC90E75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5400000">
                <a:off x="5556088" y="2228101"/>
                <a:ext cx="4926012" cy="3668387"/>
              </a:xfrm>
              <a:prstGeom prst="rect">
                <a:avLst/>
              </a:prstGeom>
            </p:spPr>
          </p:pic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47FED4D7-DAF1-4E3D-9DBE-CA38128448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23634" y="5079337"/>
                <a:ext cx="1044973" cy="1407864"/>
              </a:xfrm>
              <a:prstGeom prst="rect">
                <a:avLst/>
              </a:prstGeom>
            </p:spPr>
          </p:pic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AEF0526-41E1-4B62-88EB-E74EC923A6E4}"/>
              </a:ext>
            </a:extLst>
          </p:cNvPr>
          <p:cNvGrpSpPr/>
          <p:nvPr/>
        </p:nvGrpSpPr>
        <p:grpSpPr>
          <a:xfrm>
            <a:off x="6414052" y="1815548"/>
            <a:ext cx="2364188" cy="2123406"/>
            <a:chOff x="6414052" y="1815548"/>
            <a:chExt cx="2364188" cy="2123406"/>
          </a:xfrm>
        </p:grpSpPr>
        <p:sp>
          <p:nvSpPr>
            <p:cNvPr id="2" name="Freeform: Shape 1">
              <a:extLst>
                <a:ext uri="{FF2B5EF4-FFF2-40B4-BE49-F238E27FC236}">
                  <a16:creationId xmlns:a16="http://schemas.microsoft.com/office/drawing/2014/main" id="{7846CC2E-DB79-41C0-9184-C0BEDD95BEE0}"/>
                </a:ext>
              </a:extLst>
            </p:cNvPr>
            <p:cNvSpPr/>
            <p:nvPr/>
          </p:nvSpPr>
          <p:spPr>
            <a:xfrm>
              <a:off x="6414052" y="2385391"/>
              <a:ext cx="318052" cy="278296"/>
            </a:xfrm>
            <a:custGeom>
              <a:avLst/>
              <a:gdLst>
                <a:gd name="connsiteX0" fmla="*/ 0 w 318052"/>
                <a:gd name="connsiteY0" fmla="*/ 13252 h 278296"/>
                <a:gd name="connsiteX1" fmla="*/ 304800 w 318052"/>
                <a:gd name="connsiteY1" fmla="*/ 0 h 278296"/>
                <a:gd name="connsiteX2" fmla="*/ 318052 w 318052"/>
                <a:gd name="connsiteY2" fmla="*/ 278296 h 278296"/>
                <a:gd name="connsiteX3" fmla="*/ 26505 w 318052"/>
                <a:gd name="connsiteY3" fmla="*/ 278296 h 278296"/>
                <a:gd name="connsiteX4" fmla="*/ 0 w 318052"/>
                <a:gd name="connsiteY4" fmla="*/ 13252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8052" h="278296">
                  <a:moveTo>
                    <a:pt x="0" y="13252"/>
                  </a:moveTo>
                  <a:lnTo>
                    <a:pt x="304800" y="0"/>
                  </a:lnTo>
                  <a:lnTo>
                    <a:pt x="318052" y="278296"/>
                  </a:lnTo>
                  <a:lnTo>
                    <a:pt x="26505" y="278296"/>
                  </a:lnTo>
                  <a:lnTo>
                    <a:pt x="0" y="13252"/>
                  </a:lnTo>
                  <a:close/>
                </a:path>
              </a:pathLst>
            </a:cu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D1C787F-1338-4F11-86DC-60110E91ACE4}"/>
                </a:ext>
              </a:extLst>
            </p:cNvPr>
            <p:cNvSpPr/>
            <p:nvPr/>
          </p:nvSpPr>
          <p:spPr>
            <a:xfrm>
              <a:off x="6891130" y="1815548"/>
              <a:ext cx="609600" cy="848139"/>
            </a:xfrm>
            <a:custGeom>
              <a:avLst/>
              <a:gdLst>
                <a:gd name="connsiteX0" fmla="*/ 0 w 609600"/>
                <a:gd name="connsiteY0" fmla="*/ 0 h 848139"/>
                <a:gd name="connsiteX1" fmla="*/ 596348 w 609600"/>
                <a:gd name="connsiteY1" fmla="*/ 13252 h 848139"/>
                <a:gd name="connsiteX2" fmla="*/ 609600 w 609600"/>
                <a:gd name="connsiteY2" fmla="*/ 848139 h 848139"/>
                <a:gd name="connsiteX3" fmla="*/ 13253 w 609600"/>
                <a:gd name="connsiteY3" fmla="*/ 834887 h 848139"/>
                <a:gd name="connsiteX4" fmla="*/ 0 w 609600"/>
                <a:gd name="connsiteY4" fmla="*/ 0 h 848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600" h="848139">
                  <a:moveTo>
                    <a:pt x="0" y="0"/>
                  </a:moveTo>
                  <a:lnTo>
                    <a:pt x="596348" y="13252"/>
                  </a:lnTo>
                  <a:lnTo>
                    <a:pt x="609600" y="848139"/>
                  </a:lnTo>
                  <a:lnTo>
                    <a:pt x="13253" y="834887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917E05F-38B7-447C-85D5-041EB5B2D768}"/>
                </a:ext>
              </a:extLst>
            </p:cNvPr>
            <p:cNvSpPr/>
            <p:nvPr/>
          </p:nvSpPr>
          <p:spPr>
            <a:xfrm>
              <a:off x="7666892" y="1815548"/>
              <a:ext cx="1111348" cy="848139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D327B17-ED85-4237-9EB6-BF7DB7708FDE}"/>
                </a:ext>
              </a:extLst>
            </p:cNvPr>
            <p:cNvSpPr/>
            <p:nvPr/>
          </p:nvSpPr>
          <p:spPr>
            <a:xfrm>
              <a:off x="7371471" y="2841674"/>
              <a:ext cx="422031" cy="393895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87F8CAF-83C3-4074-93BD-144F02E8F2D8}"/>
                </a:ext>
              </a:extLst>
            </p:cNvPr>
            <p:cNvSpPr/>
            <p:nvPr/>
          </p:nvSpPr>
          <p:spPr>
            <a:xfrm>
              <a:off x="6414052" y="2841674"/>
              <a:ext cx="816742" cy="393895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882D8D5-72A1-4ACD-B898-3F8CD6FB4AFD}"/>
                </a:ext>
              </a:extLst>
            </p:cNvPr>
            <p:cNvSpPr/>
            <p:nvPr/>
          </p:nvSpPr>
          <p:spPr>
            <a:xfrm>
              <a:off x="6891130" y="3429000"/>
              <a:ext cx="609600" cy="393895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364BC87-9273-4184-8859-0101B8DB9522}"/>
                </a:ext>
              </a:extLst>
            </p:cNvPr>
            <p:cNvSpPr/>
            <p:nvPr/>
          </p:nvSpPr>
          <p:spPr>
            <a:xfrm>
              <a:off x="6428935" y="3432517"/>
              <a:ext cx="309490" cy="506437"/>
            </a:xfrm>
            <a:custGeom>
              <a:avLst/>
              <a:gdLst>
                <a:gd name="connsiteX0" fmla="*/ 0 w 309490"/>
                <a:gd name="connsiteY0" fmla="*/ 0 h 506437"/>
                <a:gd name="connsiteX1" fmla="*/ 309490 w 309490"/>
                <a:gd name="connsiteY1" fmla="*/ 0 h 506437"/>
                <a:gd name="connsiteX2" fmla="*/ 309490 w 309490"/>
                <a:gd name="connsiteY2" fmla="*/ 506437 h 506437"/>
                <a:gd name="connsiteX3" fmla="*/ 0 w 309490"/>
                <a:gd name="connsiteY3" fmla="*/ 351692 h 506437"/>
                <a:gd name="connsiteX4" fmla="*/ 0 w 309490"/>
                <a:gd name="connsiteY4" fmla="*/ 0 h 506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490" h="506437">
                  <a:moveTo>
                    <a:pt x="0" y="0"/>
                  </a:moveTo>
                  <a:lnTo>
                    <a:pt x="309490" y="0"/>
                  </a:lnTo>
                  <a:lnTo>
                    <a:pt x="309490" y="506437"/>
                  </a:lnTo>
                  <a:lnTo>
                    <a:pt x="0" y="351692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E76DB95A-6CED-4E14-8191-6223462079AB}"/>
              </a:ext>
            </a:extLst>
          </p:cNvPr>
          <p:cNvGrpSpPr/>
          <p:nvPr/>
        </p:nvGrpSpPr>
        <p:grpSpPr>
          <a:xfrm>
            <a:off x="524767" y="1564059"/>
            <a:ext cx="4073689" cy="3829575"/>
            <a:chOff x="524767" y="1564059"/>
            <a:chExt cx="4073689" cy="382957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DD34D08-F4B8-457E-AD1D-C4FDA2FF3CA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4767" y="1564059"/>
              <a:ext cx="4073689" cy="3829575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8BA4BCF-A815-43EE-BCAC-58C0B3B0BD6F}"/>
                </a:ext>
              </a:extLst>
            </p:cNvPr>
            <p:cNvSpPr/>
            <p:nvPr/>
          </p:nvSpPr>
          <p:spPr>
            <a:xfrm>
              <a:off x="524767" y="1564059"/>
              <a:ext cx="407368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highlight>
                    <a:srgbClr val="000000"/>
                  </a:highlight>
                  <a:latin typeface="Times New Roman" panose="02020603050405020304" pitchFamily="18" charset="0"/>
                  <a:ea typeface="Calibri" panose="020F0502020204030204" pitchFamily="34" charset="0"/>
                </a:rPr>
                <a:t>Hill East Phase 2 Surplus Parcels</a:t>
              </a:r>
              <a:endParaRPr lang="en-US" b="1" dirty="0">
                <a:solidFill>
                  <a:schemeClr val="bg1"/>
                </a:solidFill>
                <a:highlight>
                  <a:srgbClr val="000000"/>
                </a:highlight>
              </a:endParaRPr>
            </a:p>
          </p:txBody>
        </p:sp>
      </p:grp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07326EA-B05A-4DA9-A059-536E55CEFB76}"/>
              </a:ext>
            </a:extLst>
          </p:cNvPr>
          <p:cNvSpPr/>
          <p:nvPr/>
        </p:nvSpPr>
        <p:spPr>
          <a:xfrm>
            <a:off x="875883" y="1647233"/>
            <a:ext cx="10440230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9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Written comments for the Hill East Phase 2 Surplus should be submitted by September 2, 2020, to:</a:t>
            </a:r>
            <a:endParaRPr lang="en-US" sz="19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0E20EE-F3E0-478A-A983-FEE8AEFB1D33}"/>
              </a:ext>
            </a:extLst>
          </p:cNvPr>
          <p:cNvSpPr/>
          <p:nvPr/>
        </p:nvSpPr>
        <p:spPr>
          <a:xfrm>
            <a:off x="2617303" y="2491578"/>
            <a:ext cx="6957391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The Office of the Deputy Mayor for Planning and Economic Development</a:t>
            </a:r>
          </a:p>
          <a:p>
            <a:pPr algn="ctr"/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1350 Pennsylvania Avenue, NW, Suite 317</a:t>
            </a:r>
          </a:p>
          <a:p>
            <a:pPr algn="ctr"/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Washington, DC 20004</a:t>
            </a:r>
          </a:p>
          <a:p>
            <a:pPr algn="ctr"/>
            <a:endParaRPr lang="en-US" sz="1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Attention: Ketan Gada, Director, Hill East District Redevelopment</a:t>
            </a:r>
          </a:p>
          <a:p>
            <a:pPr algn="ctr"/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Email: </a:t>
            </a:r>
            <a:r>
              <a:rPr lang="en-US" sz="1600" b="1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ketan.gada@dc.gov</a:t>
            </a:r>
          </a:p>
          <a:p>
            <a:pPr algn="ctr"/>
            <a:endParaRPr lang="en-US" sz="1600" u="sng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ctr"/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Attention: Daryl Thomas, Development Manager</a:t>
            </a:r>
          </a:p>
          <a:p>
            <a:pPr lvl="0" algn="ctr"/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Email: </a:t>
            </a:r>
            <a:r>
              <a:rPr lang="en-US" sz="16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daryl.thomas@dc.gov</a:t>
            </a:r>
          </a:p>
          <a:p>
            <a:pPr algn="ctr"/>
            <a:endParaRPr lang="en-US" sz="15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384910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2_JLL Black">
  <a:themeElements>
    <a:clrScheme name="1_JLL Black 1">
      <a:dk1>
        <a:srgbClr val="000000"/>
      </a:dk1>
      <a:lt1>
        <a:srgbClr val="FFFFFF"/>
      </a:lt1>
      <a:dk2>
        <a:srgbClr val="BC141A"/>
      </a:dk2>
      <a:lt2>
        <a:srgbClr val="6D716A"/>
      </a:lt2>
      <a:accent1>
        <a:srgbClr val="6D7174"/>
      </a:accent1>
      <a:accent2>
        <a:srgbClr val="AEAFB0"/>
      </a:accent2>
      <a:accent3>
        <a:srgbClr val="FFFFFF"/>
      </a:accent3>
      <a:accent4>
        <a:srgbClr val="000000"/>
      </a:accent4>
      <a:accent5>
        <a:srgbClr val="BABBBC"/>
      </a:accent5>
      <a:accent6>
        <a:srgbClr val="9D9E9F"/>
      </a:accent6>
      <a:hlink>
        <a:srgbClr val="D1D5D5"/>
      </a:hlink>
      <a:folHlink>
        <a:srgbClr val="ECBEC0"/>
      </a:folHlink>
    </a:clrScheme>
    <a:fontScheme name="1_JLL Black">
      <a:majorFont>
        <a:latin typeface="Times New Roman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JLL Black 1">
        <a:dk1>
          <a:srgbClr val="000000"/>
        </a:dk1>
        <a:lt1>
          <a:srgbClr val="FFFFFF"/>
        </a:lt1>
        <a:dk2>
          <a:srgbClr val="BC141A"/>
        </a:dk2>
        <a:lt2>
          <a:srgbClr val="6D716A"/>
        </a:lt2>
        <a:accent1>
          <a:srgbClr val="6D7174"/>
        </a:accent1>
        <a:accent2>
          <a:srgbClr val="AEAFB0"/>
        </a:accent2>
        <a:accent3>
          <a:srgbClr val="FFFFFF"/>
        </a:accent3>
        <a:accent4>
          <a:srgbClr val="000000"/>
        </a:accent4>
        <a:accent5>
          <a:srgbClr val="BABBBC"/>
        </a:accent5>
        <a:accent6>
          <a:srgbClr val="9D9E9F"/>
        </a:accent6>
        <a:hlink>
          <a:srgbClr val="D1D5D5"/>
        </a:hlink>
        <a:folHlink>
          <a:srgbClr val="ECBEC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8530</TotalTime>
  <Words>192</Words>
  <Application>Microsoft Office PowerPoint</Application>
  <PresentationFormat>Widescreen</PresentationFormat>
  <Paragraphs>28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Arial Narrow</vt:lpstr>
      <vt:lpstr>Calibri</vt:lpstr>
      <vt:lpstr>Times New Roman</vt:lpstr>
      <vt:lpstr>2_JLL Black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Thomas, Daryl (EOM)</dc:creator>
  <cp:lastModifiedBy>Thomas, Daryl (EOM)</cp:lastModifiedBy>
  <cp:revision>17</cp:revision>
  <dcterms:created xsi:type="dcterms:W3CDTF">2020-08-20T17:27:58Z</dcterms:created>
  <dcterms:modified xsi:type="dcterms:W3CDTF">2020-09-02T15:53:03Z</dcterms:modified>
</cp:coreProperties>
</file>